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y="5143500" cx="9144000"/>
  <p:notesSz cx="6858000" cy="9144000"/>
  <p:embeddedFontLst>
    <p:embeddedFont>
      <p:font typeface="Roboto"/>
      <p:regular r:id="rId45"/>
      <p:bold r:id="rId46"/>
      <p:italic r:id="rId47"/>
      <p:boldItalic r:id="rId48"/>
    </p:embeddedFont>
    <p:embeddedFont>
      <p:font typeface="Pacifico"/>
      <p:regular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Roboto-bold.fntdata"/><Relationship Id="rId45"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boldItalic.fntdata"/><Relationship Id="rId47" Type="http://schemas.openxmlformats.org/officeDocument/2006/relationships/font" Target="fonts/Roboto-italic.fntdata"/><Relationship Id="rId49" Type="http://schemas.openxmlformats.org/officeDocument/2006/relationships/font" Target="fonts/Pacific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e10142c699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e10142c699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e10142c699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e10142c699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e10142c699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e10142c699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e10142c699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e10142c699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e10142c699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e10142c699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e10142c699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e10142c699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e10142c699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e10142c699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e10142c699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e10142c699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e10142c699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e10142c699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e10142c699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e10142c699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e10142c699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e10142c699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e10142c69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e10142c69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ddfcdc6dc8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ddfcdc6dc8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ddfcdc6dc8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ddfcdc6dc8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ddfcdc6dc8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ddfcdc6dc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ddfcdc6dc8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ddfcdc6dc8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e10142c699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e10142c699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e10142c699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e10142c699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e10142c699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e10142c699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e10142c699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e10142c699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e10142c699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e10142c699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e10142c699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e10142c699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ddfcdc6dc8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ddfcdc6dc8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e10142c699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e10142c699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ddfcdc6dc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ddfcdc6dc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ddfcdc6dc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ddfcdc6dc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ddfcdc6dc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ddfcdc6dc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ddfcdc6dc8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ddfcdc6dc8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ddfcdc6dc8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ddfcdc6dc8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ddfcdc6dc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ddfcdc6dc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ddfcdc6dc8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ddfcdc6dc8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e10142c699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e10142c699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ddfcdc6dc8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ddfcdc6dc8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e10142c699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e10142c69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e10142c699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e10142c699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e10142c699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e10142c699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ddfcdc6dc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ddfcdc6dc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e19c40ff0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e19c40ff0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e10142c699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e10142c699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371601" y="1597821"/>
            <a:ext cx="7086600" cy="1102500"/>
          </a:xfrm>
          <a:prstGeom prst="rect">
            <a:avLst/>
          </a:prstGeom>
          <a:noFill/>
          <a:ln>
            <a:noFill/>
          </a:ln>
        </p:spPr>
        <p:txBody>
          <a:bodyPr anchorCtr="0" anchor="ctr" bIns="34275" lIns="68575" spcFirstLastPara="1" rIns="68575" wrap="square" tIns="34275">
            <a:normAutofit/>
          </a:bodyPr>
          <a:lstStyle>
            <a:lvl1pPr lvl="0" algn="ctr">
              <a:spcBef>
                <a:spcPts val="0"/>
              </a:spcBef>
              <a:spcAft>
                <a:spcPts val="0"/>
              </a:spcAft>
              <a:buClr>
                <a:srgbClr val="002060"/>
              </a:buClr>
              <a:buSzPts val="3000"/>
              <a:buFont typeface="Calibri"/>
              <a:buNone/>
              <a:defRPr>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 name="Google Shape;13;p2"/>
          <p:cNvSpPr txBox="1"/>
          <p:nvPr>
            <p:ph idx="1" type="subTitle"/>
          </p:nvPr>
        </p:nvSpPr>
        <p:spPr>
          <a:xfrm>
            <a:off x="2057400" y="2914650"/>
            <a:ext cx="5715000" cy="1314600"/>
          </a:xfrm>
          <a:prstGeom prst="rect">
            <a:avLst/>
          </a:prstGeom>
          <a:noFill/>
          <a:ln>
            <a:noFill/>
          </a:ln>
        </p:spPr>
        <p:txBody>
          <a:bodyPr anchorCtr="0" anchor="t" bIns="34275" lIns="68575" spcFirstLastPara="1" rIns="68575" wrap="square" tIns="34275">
            <a:normAutofit/>
          </a:bodyPr>
          <a:lstStyle>
            <a:lvl1pPr lvl="0" algn="ctr">
              <a:spcBef>
                <a:spcPts val="400"/>
              </a:spcBef>
              <a:spcAft>
                <a:spcPts val="0"/>
              </a:spcAft>
              <a:buClr>
                <a:srgbClr val="002060"/>
              </a:buClr>
              <a:buSzPts val="2200"/>
              <a:buNone/>
              <a:defRPr>
                <a:solidFill>
                  <a:srgbClr val="002060"/>
                </a:solidFill>
              </a:defRPr>
            </a:lvl1pPr>
            <a:lvl2pPr lvl="1" algn="ctr">
              <a:spcBef>
                <a:spcPts val="400"/>
              </a:spcBef>
              <a:spcAft>
                <a:spcPts val="0"/>
              </a:spcAft>
              <a:buClr>
                <a:srgbClr val="888888"/>
              </a:buClr>
              <a:buSzPts val="1900"/>
              <a:buNone/>
              <a:defRPr>
                <a:solidFill>
                  <a:srgbClr val="888888"/>
                </a:solidFill>
              </a:defRPr>
            </a:lvl2pPr>
            <a:lvl3pPr lvl="2" algn="ctr">
              <a:spcBef>
                <a:spcPts val="300"/>
              </a:spcBef>
              <a:spcAft>
                <a:spcPts val="0"/>
              </a:spcAft>
              <a:buClr>
                <a:srgbClr val="888888"/>
              </a:buClr>
              <a:buSzPts val="1600"/>
              <a:buNone/>
              <a:defRPr>
                <a:solidFill>
                  <a:srgbClr val="888888"/>
                </a:solidFill>
              </a:defRPr>
            </a:lvl3pPr>
            <a:lvl4pPr lvl="3" algn="ctr">
              <a:spcBef>
                <a:spcPts val="300"/>
              </a:spcBef>
              <a:spcAft>
                <a:spcPts val="0"/>
              </a:spcAft>
              <a:buClr>
                <a:srgbClr val="888888"/>
              </a:buClr>
              <a:buSzPts val="1400"/>
              <a:buNone/>
              <a:defRPr>
                <a:solidFill>
                  <a:srgbClr val="888888"/>
                </a:solidFill>
              </a:defRPr>
            </a:lvl4pPr>
            <a:lvl5pPr lvl="4" algn="ctr">
              <a:spcBef>
                <a:spcPts val="300"/>
              </a:spcBef>
              <a:spcAft>
                <a:spcPts val="0"/>
              </a:spcAft>
              <a:buClr>
                <a:srgbClr val="888888"/>
              </a:buClr>
              <a:buSzPts val="1400"/>
              <a:buNone/>
              <a:defRPr>
                <a:solidFill>
                  <a:srgbClr val="888888"/>
                </a:solidFill>
              </a:defRPr>
            </a:lvl5pPr>
            <a:lvl6pPr lvl="5" algn="ctr">
              <a:spcBef>
                <a:spcPts val="300"/>
              </a:spcBef>
              <a:spcAft>
                <a:spcPts val="0"/>
              </a:spcAft>
              <a:buClr>
                <a:srgbClr val="888888"/>
              </a:buClr>
              <a:buSzPts val="1400"/>
              <a:buNone/>
              <a:defRPr>
                <a:solidFill>
                  <a:srgbClr val="888888"/>
                </a:solidFill>
              </a:defRPr>
            </a:lvl6pPr>
            <a:lvl7pPr lvl="6" algn="ctr">
              <a:spcBef>
                <a:spcPts val="300"/>
              </a:spcBef>
              <a:spcAft>
                <a:spcPts val="0"/>
              </a:spcAft>
              <a:buClr>
                <a:srgbClr val="888888"/>
              </a:buClr>
              <a:buSzPts val="1400"/>
              <a:buNone/>
              <a:defRPr>
                <a:solidFill>
                  <a:srgbClr val="888888"/>
                </a:solidFill>
              </a:defRPr>
            </a:lvl7pPr>
            <a:lvl8pPr lvl="7" algn="ctr">
              <a:spcBef>
                <a:spcPts val="300"/>
              </a:spcBef>
              <a:spcAft>
                <a:spcPts val="0"/>
              </a:spcAft>
              <a:buClr>
                <a:srgbClr val="888888"/>
              </a:buClr>
              <a:buSzPts val="1400"/>
              <a:buNone/>
              <a:defRPr>
                <a:solidFill>
                  <a:srgbClr val="888888"/>
                </a:solidFill>
              </a:defRPr>
            </a:lvl8pPr>
            <a:lvl9pPr lvl="8" algn="ctr">
              <a:spcBef>
                <a:spcPts val="300"/>
              </a:spcBef>
              <a:spcAft>
                <a:spcPts val="0"/>
              </a:spcAft>
              <a:buClr>
                <a:srgbClr val="888888"/>
              </a:buClr>
              <a:buSzPts val="1400"/>
              <a:buNone/>
              <a:defRPr>
                <a:solidFill>
                  <a:srgbClr val="888888"/>
                </a:solidFill>
              </a:defRPr>
            </a:lvl9pPr>
          </a:lstStyle>
          <a:p/>
        </p:txBody>
      </p:sp>
      <p:sp>
        <p:nvSpPr>
          <p:cNvPr id="14" name="Google Shape;14;p2"/>
          <p:cNvSpPr txBox="1"/>
          <p:nvPr>
            <p:ph idx="11" type="ftr"/>
          </p:nvPr>
        </p:nvSpPr>
        <p:spPr>
          <a:xfrm>
            <a:off x="3124199" y="4767265"/>
            <a:ext cx="49263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b="0" i="1" sz="1100" u="none" cap="none" strike="noStrike">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15" name="Google Shape;15;p2"/>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b="0" i="0" sz="1100" u="none" cap="none" strike="noStrike">
                <a:solidFill>
                  <a:srgbClr val="002060"/>
                </a:solidFill>
                <a:latin typeface="Arial"/>
                <a:ea typeface="Arial"/>
                <a:cs typeface="Arial"/>
                <a:sym typeface="Arial"/>
              </a:defRPr>
            </a:lvl1pPr>
            <a:lvl2pPr indent="0" lvl="1" marL="0" algn="r">
              <a:spcBef>
                <a:spcPts val="0"/>
              </a:spcBef>
              <a:spcAft>
                <a:spcPts val="0"/>
              </a:spcAft>
              <a:buNone/>
              <a:defRPr b="0" i="0" sz="1100" u="none" cap="none" strike="noStrike">
                <a:solidFill>
                  <a:srgbClr val="002060"/>
                </a:solidFill>
                <a:latin typeface="Arial"/>
                <a:ea typeface="Arial"/>
                <a:cs typeface="Arial"/>
                <a:sym typeface="Arial"/>
              </a:defRPr>
            </a:lvl2pPr>
            <a:lvl3pPr indent="0" lvl="2" marL="0" algn="r">
              <a:spcBef>
                <a:spcPts val="0"/>
              </a:spcBef>
              <a:spcAft>
                <a:spcPts val="0"/>
              </a:spcAft>
              <a:buNone/>
              <a:defRPr b="0" i="0" sz="1100" u="none" cap="none" strike="noStrike">
                <a:solidFill>
                  <a:srgbClr val="002060"/>
                </a:solidFill>
                <a:latin typeface="Arial"/>
                <a:ea typeface="Arial"/>
                <a:cs typeface="Arial"/>
                <a:sym typeface="Arial"/>
              </a:defRPr>
            </a:lvl3pPr>
            <a:lvl4pPr indent="0" lvl="3" marL="0" algn="r">
              <a:spcBef>
                <a:spcPts val="0"/>
              </a:spcBef>
              <a:spcAft>
                <a:spcPts val="0"/>
              </a:spcAft>
              <a:buNone/>
              <a:defRPr b="0" i="0" sz="1100" u="none" cap="none" strike="noStrike">
                <a:solidFill>
                  <a:srgbClr val="002060"/>
                </a:solidFill>
                <a:latin typeface="Arial"/>
                <a:ea typeface="Arial"/>
                <a:cs typeface="Arial"/>
                <a:sym typeface="Arial"/>
              </a:defRPr>
            </a:lvl4pPr>
            <a:lvl5pPr indent="0" lvl="4" marL="0" algn="r">
              <a:spcBef>
                <a:spcPts val="0"/>
              </a:spcBef>
              <a:spcAft>
                <a:spcPts val="0"/>
              </a:spcAft>
              <a:buNone/>
              <a:defRPr b="0" i="0" sz="1100" u="none" cap="none" strike="noStrike">
                <a:solidFill>
                  <a:srgbClr val="002060"/>
                </a:solidFill>
                <a:latin typeface="Arial"/>
                <a:ea typeface="Arial"/>
                <a:cs typeface="Arial"/>
                <a:sym typeface="Arial"/>
              </a:defRPr>
            </a:lvl5pPr>
            <a:lvl6pPr indent="0" lvl="5" marL="0" algn="r">
              <a:spcBef>
                <a:spcPts val="0"/>
              </a:spcBef>
              <a:spcAft>
                <a:spcPts val="0"/>
              </a:spcAft>
              <a:buNone/>
              <a:defRPr b="0" i="0" sz="1100" u="none" cap="none" strike="noStrike">
                <a:solidFill>
                  <a:srgbClr val="002060"/>
                </a:solidFill>
                <a:latin typeface="Arial"/>
                <a:ea typeface="Arial"/>
                <a:cs typeface="Arial"/>
                <a:sym typeface="Arial"/>
              </a:defRPr>
            </a:lvl6pPr>
            <a:lvl7pPr indent="0" lvl="6" marL="0" algn="r">
              <a:spcBef>
                <a:spcPts val="0"/>
              </a:spcBef>
              <a:spcAft>
                <a:spcPts val="0"/>
              </a:spcAft>
              <a:buNone/>
              <a:defRPr b="0" i="0" sz="1100" u="none" cap="none" strike="noStrike">
                <a:solidFill>
                  <a:srgbClr val="002060"/>
                </a:solidFill>
                <a:latin typeface="Arial"/>
                <a:ea typeface="Arial"/>
                <a:cs typeface="Arial"/>
                <a:sym typeface="Arial"/>
              </a:defRPr>
            </a:lvl7pPr>
            <a:lvl8pPr indent="0" lvl="7" marL="0" algn="r">
              <a:spcBef>
                <a:spcPts val="0"/>
              </a:spcBef>
              <a:spcAft>
                <a:spcPts val="0"/>
              </a:spcAft>
              <a:buNone/>
              <a:defRPr b="0" i="0" sz="1100" u="none" cap="none" strike="noStrike">
                <a:solidFill>
                  <a:srgbClr val="002060"/>
                </a:solidFill>
                <a:latin typeface="Arial"/>
                <a:ea typeface="Arial"/>
                <a:cs typeface="Arial"/>
                <a:sym typeface="Arial"/>
              </a:defRPr>
            </a:lvl8pPr>
            <a:lvl9pPr indent="0" lvl="8" marL="0" algn="r">
              <a:spcBef>
                <a:spcPts val="0"/>
              </a:spcBef>
              <a:spcAft>
                <a:spcPts val="0"/>
              </a:spcAft>
              <a:buNone/>
              <a:defRPr b="0" i="0" sz="1100" u="none" cap="none" strike="noStrike">
                <a:solidFill>
                  <a:srgbClr val="00206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 name="Shape 16"/>
        <p:cNvGrpSpPr/>
        <p:nvPr/>
      </p:nvGrpSpPr>
      <p:grpSpPr>
        <a:xfrm>
          <a:off x="0" y="0"/>
          <a:ext cx="0" cy="0"/>
          <a:chOff x="0" y="0"/>
          <a:chExt cx="0" cy="0"/>
        </a:xfrm>
      </p:grpSpPr>
      <p:sp>
        <p:nvSpPr>
          <p:cNvPr id="17" name="Google Shape;17;p3"/>
          <p:cNvSpPr txBox="1"/>
          <p:nvPr>
            <p:ph type="title"/>
          </p:nvPr>
        </p:nvSpPr>
        <p:spPr>
          <a:xfrm>
            <a:off x="914401" y="205978"/>
            <a:ext cx="7772400" cy="857400"/>
          </a:xfrm>
          <a:prstGeom prst="rect">
            <a:avLst/>
          </a:prstGeom>
          <a:noFill/>
          <a:ln>
            <a:noFill/>
          </a:ln>
        </p:spPr>
        <p:txBody>
          <a:bodyPr anchorCtr="0" anchor="ctr" bIns="34275" lIns="68575" spcFirstLastPara="1" rIns="68575" wrap="square" tIns="34275">
            <a:normAutofit/>
          </a:bodyPr>
          <a:lstStyle>
            <a:lvl1pPr lvl="0" algn="ctr">
              <a:spcBef>
                <a:spcPts val="0"/>
              </a:spcBef>
              <a:spcAft>
                <a:spcPts val="0"/>
              </a:spcAft>
              <a:buClr>
                <a:srgbClr val="002060"/>
              </a:buClr>
              <a:buSzPts val="3000"/>
              <a:buFont typeface="Calibri"/>
              <a:buNone/>
              <a:defRPr>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8" name="Google Shape;18;p3"/>
          <p:cNvSpPr txBox="1"/>
          <p:nvPr>
            <p:ph idx="1" type="body"/>
          </p:nvPr>
        </p:nvSpPr>
        <p:spPr>
          <a:xfrm>
            <a:off x="914401" y="1200152"/>
            <a:ext cx="7772400" cy="3394500"/>
          </a:xfrm>
          <a:prstGeom prst="rect">
            <a:avLst/>
          </a:prstGeom>
          <a:noFill/>
          <a:ln>
            <a:noFill/>
          </a:ln>
        </p:spPr>
        <p:txBody>
          <a:bodyPr anchorCtr="0" anchor="t" bIns="34275" lIns="68575" spcFirstLastPara="1" rIns="68575" wrap="square" tIns="34275">
            <a:normAutofit/>
          </a:bodyPr>
          <a:lstStyle>
            <a:lvl1pPr indent="-317500" lvl="0" marL="457200" algn="l">
              <a:spcBef>
                <a:spcPts val="300"/>
              </a:spcBef>
              <a:spcAft>
                <a:spcPts val="0"/>
              </a:spcAft>
              <a:buClr>
                <a:schemeClr val="dk1"/>
              </a:buClr>
              <a:buSzPts val="1400"/>
              <a:buChar char="•"/>
              <a:defRPr/>
            </a:lvl1pPr>
            <a:lvl2pPr indent="-317500" lvl="1" marL="914400" algn="l">
              <a:spcBef>
                <a:spcPts val="300"/>
              </a:spcBef>
              <a:spcAft>
                <a:spcPts val="0"/>
              </a:spcAft>
              <a:buClr>
                <a:schemeClr val="dk1"/>
              </a:buClr>
              <a:buSzPts val="1400"/>
              <a:buChar char="–"/>
              <a:defRPr/>
            </a:lvl2pPr>
            <a:lvl3pPr indent="-317500" lvl="2" marL="1371600" algn="l">
              <a:spcBef>
                <a:spcPts val="300"/>
              </a:spcBef>
              <a:spcAft>
                <a:spcPts val="0"/>
              </a:spcAft>
              <a:buClr>
                <a:schemeClr val="dk1"/>
              </a:buClr>
              <a:buSzPts val="1400"/>
              <a:buChar char="•"/>
              <a:defRPr/>
            </a:lvl3pPr>
            <a:lvl4pPr indent="-317500" lvl="3" marL="1828800" algn="l">
              <a:spcBef>
                <a:spcPts val="300"/>
              </a:spcBef>
              <a:spcAft>
                <a:spcPts val="0"/>
              </a:spcAft>
              <a:buClr>
                <a:schemeClr val="dk1"/>
              </a:buClr>
              <a:buSzPts val="1400"/>
              <a:buChar char="–"/>
              <a:defRPr/>
            </a:lvl4pPr>
            <a:lvl5pPr indent="-317500" lvl="4" marL="2286000" algn="l">
              <a:spcBef>
                <a:spcPts val="300"/>
              </a:spcBef>
              <a:spcAft>
                <a:spcPts val="0"/>
              </a:spcAft>
              <a:buClr>
                <a:schemeClr val="dk1"/>
              </a:buClr>
              <a:buSzPts val="1400"/>
              <a:buChar char="»"/>
              <a:defRPr/>
            </a:lvl5pPr>
            <a:lvl6pPr indent="-317500" lvl="5" marL="2743200" algn="l">
              <a:spcBef>
                <a:spcPts val="300"/>
              </a:spcBef>
              <a:spcAft>
                <a:spcPts val="0"/>
              </a:spcAft>
              <a:buClr>
                <a:schemeClr val="dk1"/>
              </a:buClr>
              <a:buSzPts val="1400"/>
              <a:buChar char="•"/>
              <a:defRPr/>
            </a:lvl6pPr>
            <a:lvl7pPr indent="-317500" lvl="6" marL="3200400" algn="l">
              <a:spcBef>
                <a:spcPts val="300"/>
              </a:spcBef>
              <a:spcAft>
                <a:spcPts val="0"/>
              </a:spcAft>
              <a:buClr>
                <a:schemeClr val="dk1"/>
              </a:buClr>
              <a:buSzPts val="1400"/>
              <a:buChar char="•"/>
              <a:defRPr/>
            </a:lvl7pPr>
            <a:lvl8pPr indent="-317500" lvl="7" marL="3657600" algn="l">
              <a:spcBef>
                <a:spcPts val="300"/>
              </a:spcBef>
              <a:spcAft>
                <a:spcPts val="0"/>
              </a:spcAft>
              <a:buClr>
                <a:schemeClr val="dk1"/>
              </a:buClr>
              <a:buSzPts val="1400"/>
              <a:buChar char="•"/>
              <a:defRPr/>
            </a:lvl8pPr>
            <a:lvl9pPr indent="-317500" lvl="8" marL="4114800" algn="l">
              <a:spcBef>
                <a:spcPts val="300"/>
              </a:spcBef>
              <a:spcAft>
                <a:spcPts val="0"/>
              </a:spcAft>
              <a:buClr>
                <a:schemeClr val="dk1"/>
              </a:buClr>
              <a:buSzPts val="1400"/>
              <a:buChar char="•"/>
              <a:defRPr/>
            </a:lvl9pPr>
          </a:lstStyle>
          <a:p/>
        </p:txBody>
      </p:sp>
      <p:sp>
        <p:nvSpPr>
          <p:cNvPr id="19" name="Google Shape;19;p3"/>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r>
              <a:t/>
            </a:r>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4"/>
          <p:cNvSpPr txBox="1"/>
          <p:nvPr>
            <p:ph type="title"/>
          </p:nvPr>
        </p:nvSpPr>
        <p:spPr>
          <a:xfrm>
            <a:off x="1371600" y="3305177"/>
            <a:ext cx="7123200" cy="1021500"/>
          </a:xfrm>
          <a:prstGeom prst="rect">
            <a:avLst/>
          </a:prstGeom>
          <a:noFill/>
          <a:ln>
            <a:noFill/>
          </a:ln>
        </p:spPr>
        <p:txBody>
          <a:bodyPr anchorCtr="0" anchor="t" bIns="34275" lIns="68575" spcFirstLastPara="1" rIns="68575" wrap="square" tIns="34275">
            <a:normAutofit/>
          </a:bodyPr>
          <a:lstStyle>
            <a:lvl1pPr lvl="0" algn="l">
              <a:spcBef>
                <a:spcPts val="0"/>
              </a:spcBef>
              <a:spcAft>
                <a:spcPts val="0"/>
              </a:spcAft>
              <a:buClr>
                <a:schemeClr val="dk1"/>
              </a:buClr>
              <a:buSzPts val="2700"/>
              <a:buFont typeface="Calibri"/>
              <a:buNone/>
              <a:defRPr b="1" sz="27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2" name="Google Shape;22;p4"/>
          <p:cNvSpPr txBox="1"/>
          <p:nvPr>
            <p:ph idx="1" type="body"/>
          </p:nvPr>
        </p:nvSpPr>
        <p:spPr>
          <a:xfrm>
            <a:off x="1371600" y="2180035"/>
            <a:ext cx="7123200" cy="1125000"/>
          </a:xfrm>
          <a:prstGeom prst="rect">
            <a:avLst/>
          </a:prstGeom>
          <a:noFill/>
          <a:ln>
            <a:noFill/>
          </a:ln>
        </p:spPr>
        <p:txBody>
          <a:bodyPr anchorCtr="0" anchor="b" bIns="34275" lIns="68575" spcFirstLastPara="1" rIns="68575" wrap="square" tIns="34275">
            <a:normAutofit/>
          </a:bodyPr>
          <a:lstStyle>
            <a:lvl1pPr indent="-228600" lvl="0" marL="457200" algn="l">
              <a:spcBef>
                <a:spcPts val="300"/>
              </a:spcBef>
              <a:spcAft>
                <a:spcPts val="0"/>
              </a:spcAft>
              <a:buClr>
                <a:srgbClr val="888888"/>
              </a:buClr>
              <a:buSzPts val="1400"/>
              <a:buNone/>
              <a:defRPr sz="1400">
                <a:solidFill>
                  <a:srgbClr val="888888"/>
                </a:solidFill>
              </a:defRPr>
            </a:lvl1pPr>
            <a:lvl2pPr indent="-228600" lvl="1" marL="914400" algn="l">
              <a:spcBef>
                <a:spcPts val="200"/>
              </a:spcBef>
              <a:spcAft>
                <a:spcPts val="0"/>
              </a:spcAft>
              <a:buClr>
                <a:srgbClr val="888888"/>
              </a:buClr>
              <a:buSzPts val="1200"/>
              <a:buNone/>
              <a:defRPr sz="1200">
                <a:solidFill>
                  <a:srgbClr val="888888"/>
                </a:solidFill>
              </a:defRPr>
            </a:lvl2pPr>
            <a:lvl3pPr indent="-228600" lvl="2" marL="1371600" algn="l">
              <a:spcBef>
                <a:spcPts val="200"/>
              </a:spcBef>
              <a:spcAft>
                <a:spcPts val="0"/>
              </a:spcAft>
              <a:buClr>
                <a:srgbClr val="888888"/>
              </a:buClr>
              <a:buSzPts val="1100"/>
              <a:buNone/>
              <a:defRPr sz="1100">
                <a:solidFill>
                  <a:srgbClr val="888888"/>
                </a:solidFill>
              </a:defRPr>
            </a:lvl3pPr>
            <a:lvl4pPr indent="-228600" lvl="3" marL="1828800" algn="l">
              <a:spcBef>
                <a:spcPts val="200"/>
              </a:spcBef>
              <a:spcAft>
                <a:spcPts val="0"/>
              </a:spcAft>
              <a:buClr>
                <a:srgbClr val="888888"/>
              </a:buClr>
              <a:buSzPts val="900"/>
              <a:buNone/>
              <a:defRPr sz="900">
                <a:solidFill>
                  <a:srgbClr val="888888"/>
                </a:solidFill>
              </a:defRPr>
            </a:lvl4pPr>
            <a:lvl5pPr indent="-228600" lvl="4" marL="2286000" algn="l">
              <a:spcBef>
                <a:spcPts val="200"/>
              </a:spcBef>
              <a:spcAft>
                <a:spcPts val="0"/>
              </a:spcAft>
              <a:buClr>
                <a:srgbClr val="888888"/>
              </a:buClr>
              <a:buSzPts val="900"/>
              <a:buNone/>
              <a:defRPr sz="900">
                <a:solidFill>
                  <a:srgbClr val="888888"/>
                </a:solidFill>
              </a:defRPr>
            </a:lvl5pPr>
            <a:lvl6pPr indent="-228600" lvl="5" marL="2743200" algn="l">
              <a:spcBef>
                <a:spcPts val="200"/>
              </a:spcBef>
              <a:spcAft>
                <a:spcPts val="0"/>
              </a:spcAft>
              <a:buClr>
                <a:srgbClr val="888888"/>
              </a:buClr>
              <a:buSzPts val="900"/>
              <a:buNone/>
              <a:defRPr sz="900">
                <a:solidFill>
                  <a:srgbClr val="888888"/>
                </a:solidFill>
              </a:defRPr>
            </a:lvl6pPr>
            <a:lvl7pPr indent="-228600" lvl="6" marL="3200400" algn="l">
              <a:spcBef>
                <a:spcPts val="200"/>
              </a:spcBef>
              <a:spcAft>
                <a:spcPts val="0"/>
              </a:spcAft>
              <a:buClr>
                <a:srgbClr val="888888"/>
              </a:buClr>
              <a:buSzPts val="900"/>
              <a:buNone/>
              <a:defRPr sz="900">
                <a:solidFill>
                  <a:srgbClr val="888888"/>
                </a:solidFill>
              </a:defRPr>
            </a:lvl7pPr>
            <a:lvl8pPr indent="-228600" lvl="7" marL="3657600" algn="l">
              <a:spcBef>
                <a:spcPts val="200"/>
              </a:spcBef>
              <a:spcAft>
                <a:spcPts val="0"/>
              </a:spcAft>
              <a:buClr>
                <a:srgbClr val="888888"/>
              </a:buClr>
              <a:buSzPts val="900"/>
              <a:buNone/>
              <a:defRPr sz="900">
                <a:solidFill>
                  <a:srgbClr val="888888"/>
                </a:solidFill>
              </a:defRPr>
            </a:lvl8pPr>
            <a:lvl9pPr indent="-228600" lvl="8" marL="4114800" algn="l">
              <a:spcBef>
                <a:spcPts val="200"/>
              </a:spcBef>
              <a:spcAft>
                <a:spcPts val="0"/>
              </a:spcAft>
              <a:buClr>
                <a:srgbClr val="888888"/>
              </a:buClr>
              <a:buSzPts val="900"/>
              <a:buNone/>
              <a:defRPr sz="900">
                <a:solidFill>
                  <a:srgbClr val="888888"/>
                </a:solidFill>
              </a:defRPr>
            </a:lvl9pPr>
          </a:lstStyle>
          <a:p/>
        </p:txBody>
      </p:sp>
      <p:sp>
        <p:nvSpPr>
          <p:cNvPr id="23" name="Google Shape;23;p4"/>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b="0" i="0" sz="1400" u="none" cap="none" strike="noStrike">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24" name="Google Shape;24;p4"/>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25" name="Google Shape;25;p4"/>
          <p:cNvSpPr/>
          <p:nvPr/>
        </p:nvSpPr>
        <p:spPr>
          <a:xfrm>
            <a:off x="2836046" y="2433250"/>
            <a:ext cx="2366400" cy="256200"/>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None/>
            </a:pPr>
            <a:r>
              <a:rPr b="0" i="0" lang="en" sz="1200" u="none" cap="none" strike="noStrike">
                <a:solidFill>
                  <a:schemeClr val="dk1"/>
                </a:solidFill>
                <a:latin typeface="Arial"/>
                <a:ea typeface="Arial"/>
                <a:cs typeface="Arial"/>
                <a:sym typeface="Arial"/>
              </a:rPr>
              <a:t>1022- Unit 5 - Instructor: S. Vincent</a:t>
            </a:r>
            <a:endParaRPr sz="1100"/>
          </a:p>
        </p:txBody>
      </p:sp>
      <p:sp>
        <p:nvSpPr>
          <p:cNvPr id="26" name="Google Shape;26;p4"/>
          <p:cNvSpPr txBox="1"/>
          <p:nvPr/>
        </p:nvSpPr>
        <p:spPr>
          <a:xfrm>
            <a:off x="3025346" y="4743451"/>
            <a:ext cx="5655300" cy="273900"/>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None/>
            </a:pPr>
            <a:r>
              <a:rPr b="0" lang="en" sz="1400" u="none">
                <a:solidFill>
                  <a:schemeClr val="dk1"/>
                </a:solidFill>
                <a:latin typeface="Arial"/>
                <a:ea typeface="Arial"/>
                <a:cs typeface="Arial"/>
                <a:sym typeface="Arial"/>
              </a:rPr>
              <a:t>Course Name, Module # 			Your name</a:t>
            </a:r>
            <a:endParaRPr sz="1100"/>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7" name="Shape 27"/>
        <p:cNvGrpSpPr/>
        <p:nvPr/>
      </p:nvGrpSpPr>
      <p:grpSpPr>
        <a:xfrm>
          <a:off x="0" y="0"/>
          <a:ext cx="0" cy="0"/>
          <a:chOff x="0" y="0"/>
          <a:chExt cx="0" cy="0"/>
        </a:xfrm>
      </p:grpSpPr>
      <p:sp>
        <p:nvSpPr>
          <p:cNvPr id="28" name="Google Shape;28;p5"/>
          <p:cNvSpPr txBox="1"/>
          <p:nvPr>
            <p:ph type="title"/>
          </p:nvPr>
        </p:nvSpPr>
        <p:spPr>
          <a:xfrm>
            <a:off x="914401" y="205978"/>
            <a:ext cx="7772400" cy="857400"/>
          </a:xfrm>
          <a:prstGeom prst="rect">
            <a:avLst/>
          </a:prstGeom>
          <a:noFill/>
          <a:ln>
            <a:noFill/>
          </a:ln>
        </p:spPr>
        <p:txBody>
          <a:bodyPr anchorCtr="0" anchor="ctr" bIns="34275" lIns="68575" spcFirstLastPara="1" rIns="68575" wrap="square" tIns="34275">
            <a:normAutofit/>
          </a:bodyPr>
          <a:lstStyle>
            <a:lvl1pPr lvl="0" algn="ctr">
              <a:spcBef>
                <a:spcPts val="0"/>
              </a:spcBef>
              <a:spcAft>
                <a:spcPts val="0"/>
              </a:spcAft>
              <a:buClr>
                <a:srgbClr val="002060"/>
              </a:buClr>
              <a:buSzPts val="3000"/>
              <a:buFont typeface="Calibri"/>
              <a:buNone/>
              <a:defRPr b="1">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9" name="Google Shape;29;p5"/>
          <p:cNvSpPr txBox="1"/>
          <p:nvPr>
            <p:ph idx="1" type="body"/>
          </p:nvPr>
        </p:nvSpPr>
        <p:spPr>
          <a:xfrm>
            <a:off x="914400" y="1200152"/>
            <a:ext cx="3581400" cy="3394500"/>
          </a:xfrm>
          <a:prstGeom prst="rect">
            <a:avLst/>
          </a:prstGeom>
          <a:noFill/>
          <a:ln>
            <a:noFill/>
          </a:ln>
        </p:spPr>
        <p:txBody>
          <a:bodyPr anchorCtr="0" anchor="t" bIns="34275" lIns="68575" spcFirstLastPara="1" rIns="68575" wrap="square" tIns="34275">
            <a:normAutofit/>
          </a:bodyPr>
          <a:lstStyle>
            <a:lvl1pPr indent="-349250" lvl="0" marL="457200" algn="l">
              <a:spcBef>
                <a:spcPts val="400"/>
              </a:spcBef>
              <a:spcAft>
                <a:spcPts val="0"/>
              </a:spcAft>
              <a:buClr>
                <a:schemeClr val="dk1"/>
              </a:buClr>
              <a:buSzPts val="1900"/>
              <a:buChar char="•"/>
              <a:defRPr sz="1900"/>
            </a:lvl1pPr>
            <a:lvl2pPr indent="-330200" lvl="1" marL="914400" algn="l">
              <a:spcBef>
                <a:spcPts val="300"/>
              </a:spcBef>
              <a:spcAft>
                <a:spcPts val="0"/>
              </a:spcAft>
              <a:buClr>
                <a:schemeClr val="dk1"/>
              </a:buClr>
              <a:buSzPts val="1600"/>
              <a:buChar char="–"/>
              <a:defRPr sz="1600"/>
            </a:lvl2pPr>
            <a:lvl3pPr indent="-317500" lvl="2" marL="1371600" algn="l">
              <a:spcBef>
                <a:spcPts val="300"/>
              </a:spcBef>
              <a:spcAft>
                <a:spcPts val="0"/>
              </a:spcAft>
              <a:buClr>
                <a:schemeClr val="dk1"/>
              </a:buClr>
              <a:buSzPts val="1400"/>
              <a:buChar char="•"/>
              <a:defRPr sz="1400"/>
            </a:lvl3pPr>
            <a:lvl4pPr indent="-304800" lvl="3" marL="1828800" algn="l">
              <a:spcBef>
                <a:spcPts val="200"/>
              </a:spcBef>
              <a:spcAft>
                <a:spcPts val="0"/>
              </a:spcAft>
              <a:buClr>
                <a:schemeClr val="dk1"/>
              </a:buClr>
              <a:buSzPts val="1200"/>
              <a:buChar char="–"/>
              <a:defRPr sz="1200"/>
            </a:lvl4pPr>
            <a:lvl5pPr indent="-304800" lvl="4" marL="2286000" algn="l">
              <a:spcBef>
                <a:spcPts val="200"/>
              </a:spcBef>
              <a:spcAft>
                <a:spcPts val="0"/>
              </a:spcAft>
              <a:buClr>
                <a:schemeClr val="dk1"/>
              </a:buClr>
              <a:buSzPts val="1200"/>
              <a:buChar char="»"/>
              <a:defRPr sz="1200"/>
            </a:lvl5pPr>
            <a:lvl6pPr indent="-304800" lvl="5" marL="2743200" algn="l">
              <a:spcBef>
                <a:spcPts val="200"/>
              </a:spcBef>
              <a:spcAft>
                <a:spcPts val="0"/>
              </a:spcAft>
              <a:buClr>
                <a:schemeClr val="dk1"/>
              </a:buClr>
              <a:buSzPts val="1200"/>
              <a:buChar char="•"/>
              <a:defRPr sz="1200"/>
            </a:lvl6pPr>
            <a:lvl7pPr indent="-304800" lvl="6" marL="3200400" algn="l">
              <a:spcBef>
                <a:spcPts val="200"/>
              </a:spcBef>
              <a:spcAft>
                <a:spcPts val="0"/>
              </a:spcAft>
              <a:buClr>
                <a:schemeClr val="dk1"/>
              </a:buClr>
              <a:buSzPts val="1200"/>
              <a:buChar char="•"/>
              <a:defRPr sz="1200"/>
            </a:lvl7pPr>
            <a:lvl8pPr indent="-304800" lvl="7" marL="3657600" algn="l">
              <a:spcBef>
                <a:spcPts val="200"/>
              </a:spcBef>
              <a:spcAft>
                <a:spcPts val="0"/>
              </a:spcAft>
              <a:buClr>
                <a:schemeClr val="dk1"/>
              </a:buClr>
              <a:buSzPts val="1200"/>
              <a:buChar char="•"/>
              <a:defRPr sz="1200"/>
            </a:lvl8pPr>
            <a:lvl9pPr indent="-304800" lvl="8" marL="4114800" algn="l">
              <a:spcBef>
                <a:spcPts val="200"/>
              </a:spcBef>
              <a:spcAft>
                <a:spcPts val="0"/>
              </a:spcAft>
              <a:buClr>
                <a:schemeClr val="dk1"/>
              </a:buClr>
              <a:buSzPts val="1200"/>
              <a:buChar char="•"/>
              <a:defRPr sz="1200"/>
            </a:lvl9pPr>
          </a:lstStyle>
          <a:p/>
        </p:txBody>
      </p:sp>
      <p:sp>
        <p:nvSpPr>
          <p:cNvPr id="30" name="Google Shape;30;p5"/>
          <p:cNvSpPr txBox="1"/>
          <p:nvPr>
            <p:ph idx="2" type="body"/>
          </p:nvPr>
        </p:nvSpPr>
        <p:spPr>
          <a:xfrm>
            <a:off x="4648200" y="1200152"/>
            <a:ext cx="4038600" cy="3394500"/>
          </a:xfrm>
          <a:prstGeom prst="rect">
            <a:avLst/>
          </a:prstGeom>
          <a:noFill/>
          <a:ln>
            <a:noFill/>
          </a:ln>
        </p:spPr>
        <p:txBody>
          <a:bodyPr anchorCtr="0" anchor="t" bIns="34275" lIns="68575" spcFirstLastPara="1" rIns="68575" wrap="square" tIns="34275">
            <a:normAutofit/>
          </a:bodyPr>
          <a:lstStyle>
            <a:lvl1pPr indent="-349250" lvl="0" marL="457200" algn="l">
              <a:spcBef>
                <a:spcPts val="400"/>
              </a:spcBef>
              <a:spcAft>
                <a:spcPts val="0"/>
              </a:spcAft>
              <a:buClr>
                <a:schemeClr val="dk1"/>
              </a:buClr>
              <a:buSzPts val="1900"/>
              <a:buChar char="•"/>
              <a:defRPr sz="1900"/>
            </a:lvl1pPr>
            <a:lvl2pPr indent="-330200" lvl="1" marL="914400" algn="l">
              <a:spcBef>
                <a:spcPts val="300"/>
              </a:spcBef>
              <a:spcAft>
                <a:spcPts val="0"/>
              </a:spcAft>
              <a:buClr>
                <a:schemeClr val="dk1"/>
              </a:buClr>
              <a:buSzPts val="1600"/>
              <a:buChar char="–"/>
              <a:defRPr sz="1600"/>
            </a:lvl2pPr>
            <a:lvl3pPr indent="-317500" lvl="2" marL="1371600" algn="l">
              <a:spcBef>
                <a:spcPts val="300"/>
              </a:spcBef>
              <a:spcAft>
                <a:spcPts val="0"/>
              </a:spcAft>
              <a:buClr>
                <a:schemeClr val="dk1"/>
              </a:buClr>
              <a:buSzPts val="1400"/>
              <a:buChar char="•"/>
              <a:defRPr sz="1400"/>
            </a:lvl3pPr>
            <a:lvl4pPr indent="-304800" lvl="3" marL="1828800" algn="l">
              <a:spcBef>
                <a:spcPts val="200"/>
              </a:spcBef>
              <a:spcAft>
                <a:spcPts val="0"/>
              </a:spcAft>
              <a:buClr>
                <a:schemeClr val="dk1"/>
              </a:buClr>
              <a:buSzPts val="1200"/>
              <a:buChar char="–"/>
              <a:defRPr sz="1200"/>
            </a:lvl4pPr>
            <a:lvl5pPr indent="-304800" lvl="4" marL="2286000" algn="l">
              <a:spcBef>
                <a:spcPts val="200"/>
              </a:spcBef>
              <a:spcAft>
                <a:spcPts val="0"/>
              </a:spcAft>
              <a:buClr>
                <a:schemeClr val="dk1"/>
              </a:buClr>
              <a:buSzPts val="1200"/>
              <a:buChar char="»"/>
              <a:defRPr sz="1200"/>
            </a:lvl5pPr>
            <a:lvl6pPr indent="-304800" lvl="5" marL="2743200" algn="l">
              <a:spcBef>
                <a:spcPts val="200"/>
              </a:spcBef>
              <a:spcAft>
                <a:spcPts val="0"/>
              </a:spcAft>
              <a:buClr>
                <a:schemeClr val="dk1"/>
              </a:buClr>
              <a:buSzPts val="1200"/>
              <a:buChar char="•"/>
              <a:defRPr sz="1200"/>
            </a:lvl6pPr>
            <a:lvl7pPr indent="-304800" lvl="6" marL="3200400" algn="l">
              <a:spcBef>
                <a:spcPts val="200"/>
              </a:spcBef>
              <a:spcAft>
                <a:spcPts val="0"/>
              </a:spcAft>
              <a:buClr>
                <a:schemeClr val="dk1"/>
              </a:buClr>
              <a:buSzPts val="1200"/>
              <a:buChar char="•"/>
              <a:defRPr sz="1200"/>
            </a:lvl7pPr>
            <a:lvl8pPr indent="-304800" lvl="7" marL="3657600" algn="l">
              <a:spcBef>
                <a:spcPts val="200"/>
              </a:spcBef>
              <a:spcAft>
                <a:spcPts val="0"/>
              </a:spcAft>
              <a:buClr>
                <a:schemeClr val="dk1"/>
              </a:buClr>
              <a:buSzPts val="1200"/>
              <a:buChar char="•"/>
              <a:defRPr sz="1200"/>
            </a:lvl8pPr>
            <a:lvl9pPr indent="-304800" lvl="8" marL="4114800" algn="l">
              <a:spcBef>
                <a:spcPts val="200"/>
              </a:spcBef>
              <a:spcAft>
                <a:spcPts val="0"/>
              </a:spcAft>
              <a:buClr>
                <a:schemeClr val="dk1"/>
              </a:buClr>
              <a:buSzPts val="1200"/>
              <a:buChar char="•"/>
              <a:defRPr sz="1200"/>
            </a:lvl9pPr>
          </a:lstStyle>
          <a:p/>
        </p:txBody>
      </p:sp>
      <p:sp>
        <p:nvSpPr>
          <p:cNvPr id="31" name="Google Shape;31;p5"/>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32" name="Google Shape;32;p5"/>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33" name="Google Shape;33;p5"/>
          <p:cNvSpPr txBox="1"/>
          <p:nvPr>
            <p:ph idx="11" type="ftr"/>
          </p:nvPr>
        </p:nvSpPr>
        <p:spPr>
          <a:xfrm>
            <a:off x="3124199" y="4767265"/>
            <a:ext cx="49263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 name="Shape 34"/>
        <p:cNvGrpSpPr/>
        <p:nvPr/>
      </p:nvGrpSpPr>
      <p:grpSpPr>
        <a:xfrm>
          <a:off x="0" y="0"/>
          <a:ext cx="0" cy="0"/>
          <a:chOff x="0" y="0"/>
          <a:chExt cx="0" cy="0"/>
        </a:xfrm>
      </p:grpSpPr>
      <p:sp>
        <p:nvSpPr>
          <p:cNvPr id="35" name="Google Shape;35;p6"/>
          <p:cNvSpPr txBox="1"/>
          <p:nvPr>
            <p:ph type="title"/>
          </p:nvPr>
        </p:nvSpPr>
        <p:spPr>
          <a:xfrm>
            <a:off x="914401" y="205978"/>
            <a:ext cx="7772400" cy="857400"/>
          </a:xfrm>
          <a:prstGeom prst="rect">
            <a:avLst/>
          </a:prstGeom>
          <a:noFill/>
          <a:ln>
            <a:noFill/>
          </a:ln>
        </p:spPr>
        <p:txBody>
          <a:bodyPr anchorCtr="0" anchor="ctr" bIns="34275" lIns="68575" spcFirstLastPara="1" rIns="68575" wrap="square" tIns="34275">
            <a:normAutofit/>
          </a:bodyPr>
          <a:lstStyle>
            <a:lvl1pPr lvl="0" algn="ctr">
              <a:spcBef>
                <a:spcPts val="0"/>
              </a:spcBef>
              <a:spcAft>
                <a:spcPts val="0"/>
              </a:spcAft>
              <a:buClr>
                <a:srgbClr val="002060"/>
              </a:buClr>
              <a:buSzPts val="3000"/>
              <a:buFont typeface="Calibri"/>
              <a:buNone/>
              <a:defRPr>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 name="Google Shape;36;p6"/>
          <p:cNvSpPr txBox="1"/>
          <p:nvPr>
            <p:ph idx="1" type="body"/>
          </p:nvPr>
        </p:nvSpPr>
        <p:spPr>
          <a:xfrm>
            <a:off x="914401" y="1151335"/>
            <a:ext cx="3582900" cy="479700"/>
          </a:xfrm>
          <a:prstGeom prst="rect">
            <a:avLst/>
          </a:prstGeom>
          <a:noFill/>
          <a:ln>
            <a:noFill/>
          </a:ln>
        </p:spPr>
        <p:txBody>
          <a:bodyPr anchorCtr="0" anchor="b" bIns="34275" lIns="68575" spcFirstLastPara="1" rIns="68575" wrap="square" tIns="34275">
            <a:normAutofit/>
          </a:bodyPr>
          <a:lstStyle>
            <a:lvl1pPr indent="-228600" lvl="0" marL="457200" algn="l">
              <a:spcBef>
                <a:spcPts val="300"/>
              </a:spcBef>
              <a:spcAft>
                <a:spcPts val="0"/>
              </a:spcAft>
              <a:buClr>
                <a:srgbClr val="002060"/>
              </a:buClr>
              <a:buSzPts val="1600"/>
              <a:buNone/>
              <a:defRPr b="1" sz="1600">
                <a:solidFill>
                  <a:srgbClr val="002060"/>
                </a:solidFill>
              </a:defRPr>
            </a:lvl1pPr>
            <a:lvl2pPr indent="-228600" lvl="1" marL="914400" algn="l">
              <a:spcBef>
                <a:spcPts val="300"/>
              </a:spcBef>
              <a:spcAft>
                <a:spcPts val="0"/>
              </a:spcAft>
              <a:buClr>
                <a:schemeClr val="dk1"/>
              </a:buClr>
              <a:buSzPts val="1400"/>
              <a:buNone/>
              <a:defRPr b="1" sz="1400"/>
            </a:lvl2pPr>
            <a:lvl3pPr indent="-228600" lvl="2" marL="1371600" algn="l">
              <a:spcBef>
                <a:spcPts val="200"/>
              </a:spcBef>
              <a:spcAft>
                <a:spcPts val="0"/>
              </a:spcAft>
              <a:buClr>
                <a:schemeClr val="dk1"/>
              </a:buClr>
              <a:buSzPts val="1200"/>
              <a:buNone/>
              <a:defRPr b="1" sz="1200"/>
            </a:lvl3pPr>
            <a:lvl4pPr indent="-228600" lvl="3" marL="1828800" algn="l">
              <a:spcBef>
                <a:spcPts val="200"/>
              </a:spcBef>
              <a:spcAft>
                <a:spcPts val="0"/>
              </a:spcAft>
              <a:buClr>
                <a:schemeClr val="dk1"/>
              </a:buClr>
              <a:buSzPts val="1100"/>
              <a:buNone/>
              <a:defRPr b="1" sz="1100"/>
            </a:lvl4pPr>
            <a:lvl5pPr indent="-228600" lvl="4" marL="2286000" algn="l">
              <a:spcBef>
                <a:spcPts val="200"/>
              </a:spcBef>
              <a:spcAft>
                <a:spcPts val="0"/>
              </a:spcAft>
              <a:buClr>
                <a:schemeClr val="dk1"/>
              </a:buClr>
              <a:buSzPts val="1100"/>
              <a:buNone/>
              <a:defRPr b="1" sz="1100"/>
            </a:lvl5pPr>
            <a:lvl6pPr indent="-228600" lvl="5" marL="2743200" algn="l">
              <a:spcBef>
                <a:spcPts val="200"/>
              </a:spcBef>
              <a:spcAft>
                <a:spcPts val="0"/>
              </a:spcAft>
              <a:buClr>
                <a:schemeClr val="dk1"/>
              </a:buClr>
              <a:buSzPts val="1100"/>
              <a:buNone/>
              <a:defRPr b="1" sz="1100"/>
            </a:lvl6pPr>
            <a:lvl7pPr indent="-228600" lvl="6" marL="3200400" algn="l">
              <a:spcBef>
                <a:spcPts val="200"/>
              </a:spcBef>
              <a:spcAft>
                <a:spcPts val="0"/>
              </a:spcAft>
              <a:buClr>
                <a:schemeClr val="dk1"/>
              </a:buClr>
              <a:buSzPts val="1100"/>
              <a:buNone/>
              <a:defRPr b="1" sz="1100"/>
            </a:lvl7pPr>
            <a:lvl8pPr indent="-228600" lvl="7" marL="3657600" algn="l">
              <a:spcBef>
                <a:spcPts val="200"/>
              </a:spcBef>
              <a:spcAft>
                <a:spcPts val="0"/>
              </a:spcAft>
              <a:buClr>
                <a:schemeClr val="dk1"/>
              </a:buClr>
              <a:buSzPts val="1100"/>
              <a:buNone/>
              <a:defRPr b="1" sz="1100"/>
            </a:lvl8pPr>
            <a:lvl9pPr indent="-228600" lvl="8" marL="4114800" algn="l">
              <a:spcBef>
                <a:spcPts val="200"/>
              </a:spcBef>
              <a:spcAft>
                <a:spcPts val="0"/>
              </a:spcAft>
              <a:buClr>
                <a:schemeClr val="dk1"/>
              </a:buClr>
              <a:buSzPts val="1100"/>
              <a:buNone/>
              <a:defRPr b="1" sz="1100"/>
            </a:lvl9pPr>
          </a:lstStyle>
          <a:p/>
        </p:txBody>
      </p:sp>
      <p:sp>
        <p:nvSpPr>
          <p:cNvPr id="37" name="Google Shape;37;p6"/>
          <p:cNvSpPr txBox="1"/>
          <p:nvPr>
            <p:ph idx="2" type="body"/>
          </p:nvPr>
        </p:nvSpPr>
        <p:spPr>
          <a:xfrm>
            <a:off x="914401" y="1631156"/>
            <a:ext cx="3582900" cy="2963400"/>
          </a:xfrm>
          <a:prstGeom prst="rect">
            <a:avLst/>
          </a:prstGeom>
          <a:noFill/>
          <a:ln>
            <a:noFill/>
          </a:ln>
        </p:spPr>
        <p:txBody>
          <a:bodyPr anchorCtr="0" anchor="t" bIns="34275" lIns="68575" spcFirstLastPara="1" rIns="68575" wrap="square" tIns="34275">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8450" lvl="3" marL="1828800" algn="l">
              <a:spcBef>
                <a:spcPts val="200"/>
              </a:spcBef>
              <a:spcAft>
                <a:spcPts val="0"/>
              </a:spcAft>
              <a:buClr>
                <a:schemeClr val="dk1"/>
              </a:buClr>
              <a:buSzPts val="1100"/>
              <a:buChar char="–"/>
              <a:defRPr sz="1100"/>
            </a:lvl4pPr>
            <a:lvl5pPr indent="-298450" lvl="4" marL="2286000" algn="l">
              <a:spcBef>
                <a:spcPts val="200"/>
              </a:spcBef>
              <a:spcAft>
                <a:spcPts val="0"/>
              </a:spcAft>
              <a:buClr>
                <a:schemeClr val="dk1"/>
              </a:buClr>
              <a:buSzPts val="1100"/>
              <a:buChar char="»"/>
              <a:defRPr sz="1100"/>
            </a:lvl5pPr>
            <a:lvl6pPr indent="-298450" lvl="5" marL="2743200" algn="l">
              <a:spcBef>
                <a:spcPts val="200"/>
              </a:spcBef>
              <a:spcAft>
                <a:spcPts val="0"/>
              </a:spcAft>
              <a:buClr>
                <a:schemeClr val="dk1"/>
              </a:buClr>
              <a:buSzPts val="1100"/>
              <a:buChar char="•"/>
              <a:defRPr sz="1100"/>
            </a:lvl6pPr>
            <a:lvl7pPr indent="-298450" lvl="6" marL="3200400" algn="l">
              <a:spcBef>
                <a:spcPts val="200"/>
              </a:spcBef>
              <a:spcAft>
                <a:spcPts val="0"/>
              </a:spcAft>
              <a:buClr>
                <a:schemeClr val="dk1"/>
              </a:buClr>
              <a:buSzPts val="1100"/>
              <a:buChar char="•"/>
              <a:defRPr sz="1100"/>
            </a:lvl7pPr>
            <a:lvl8pPr indent="-298450" lvl="7" marL="3657600" algn="l">
              <a:spcBef>
                <a:spcPts val="200"/>
              </a:spcBef>
              <a:spcAft>
                <a:spcPts val="0"/>
              </a:spcAft>
              <a:buClr>
                <a:schemeClr val="dk1"/>
              </a:buClr>
              <a:buSzPts val="1100"/>
              <a:buChar char="•"/>
              <a:defRPr sz="1100"/>
            </a:lvl8pPr>
            <a:lvl9pPr indent="-298450" lvl="8" marL="4114800" algn="l">
              <a:spcBef>
                <a:spcPts val="200"/>
              </a:spcBef>
              <a:spcAft>
                <a:spcPts val="0"/>
              </a:spcAft>
              <a:buClr>
                <a:schemeClr val="dk1"/>
              </a:buClr>
              <a:buSzPts val="1100"/>
              <a:buChar char="•"/>
              <a:defRPr sz="1100"/>
            </a:lvl9pPr>
          </a:lstStyle>
          <a:p/>
        </p:txBody>
      </p:sp>
      <p:sp>
        <p:nvSpPr>
          <p:cNvPr id="38" name="Google Shape;38;p6"/>
          <p:cNvSpPr txBox="1"/>
          <p:nvPr>
            <p:ph idx="3" type="body"/>
          </p:nvPr>
        </p:nvSpPr>
        <p:spPr>
          <a:xfrm>
            <a:off x="4645025" y="1151335"/>
            <a:ext cx="4041900" cy="479700"/>
          </a:xfrm>
          <a:prstGeom prst="rect">
            <a:avLst/>
          </a:prstGeom>
          <a:noFill/>
          <a:ln>
            <a:noFill/>
          </a:ln>
        </p:spPr>
        <p:txBody>
          <a:bodyPr anchorCtr="0" anchor="b" bIns="34275" lIns="68575" spcFirstLastPara="1" rIns="68575" wrap="square" tIns="34275">
            <a:normAutofit/>
          </a:bodyPr>
          <a:lstStyle>
            <a:lvl1pPr indent="-228600" lvl="0" marL="457200" algn="l">
              <a:spcBef>
                <a:spcPts val="300"/>
              </a:spcBef>
              <a:spcAft>
                <a:spcPts val="0"/>
              </a:spcAft>
              <a:buClr>
                <a:srgbClr val="002060"/>
              </a:buClr>
              <a:buSzPts val="1600"/>
              <a:buNone/>
              <a:defRPr b="1" sz="1600">
                <a:solidFill>
                  <a:srgbClr val="002060"/>
                </a:solidFill>
              </a:defRPr>
            </a:lvl1pPr>
            <a:lvl2pPr indent="-228600" lvl="1" marL="914400" algn="l">
              <a:spcBef>
                <a:spcPts val="300"/>
              </a:spcBef>
              <a:spcAft>
                <a:spcPts val="0"/>
              </a:spcAft>
              <a:buClr>
                <a:schemeClr val="dk1"/>
              </a:buClr>
              <a:buSzPts val="1400"/>
              <a:buNone/>
              <a:defRPr b="1" sz="1400"/>
            </a:lvl2pPr>
            <a:lvl3pPr indent="-228600" lvl="2" marL="1371600" algn="l">
              <a:spcBef>
                <a:spcPts val="200"/>
              </a:spcBef>
              <a:spcAft>
                <a:spcPts val="0"/>
              </a:spcAft>
              <a:buClr>
                <a:schemeClr val="dk1"/>
              </a:buClr>
              <a:buSzPts val="1200"/>
              <a:buNone/>
              <a:defRPr b="1" sz="1200"/>
            </a:lvl3pPr>
            <a:lvl4pPr indent="-228600" lvl="3" marL="1828800" algn="l">
              <a:spcBef>
                <a:spcPts val="200"/>
              </a:spcBef>
              <a:spcAft>
                <a:spcPts val="0"/>
              </a:spcAft>
              <a:buClr>
                <a:schemeClr val="dk1"/>
              </a:buClr>
              <a:buSzPts val="1100"/>
              <a:buNone/>
              <a:defRPr b="1" sz="1100"/>
            </a:lvl4pPr>
            <a:lvl5pPr indent="-228600" lvl="4" marL="2286000" algn="l">
              <a:spcBef>
                <a:spcPts val="200"/>
              </a:spcBef>
              <a:spcAft>
                <a:spcPts val="0"/>
              </a:spcAft>
              <a:buClr>
                <a:schemeClr val="dk1"/>
              </a:buClr>
              <a:buSzPts val="1100"/>
              <a:buNone/>
              <a:defRPr b="1" sz="1100"/>
            </a:lvl5pPr>
            <a:lvl6pPr indent="-228600" lvl="5" marL="2743200" algn="l">
              <a:spcBef>
                <a:spcPts val="200"/>
              </a:spcBef>
              <a:spcAft>
                <a:spcPts val="0"/>
              </a:spcAft>
              <a:buClr>
                <a:schemeClr val="dk1"/>
              </a:buClr>
              <a:buSzPts val="1100"/>
              <a:buNone/>
              <a:defRPr b="1" sz="1100"/>
            </a:lvl6pPr>
            <a:lvl7pPr indent="-228600" lvl="6" marL="3200400" algn="l">
              <a:spcBef>
                <a:spcPts val="200"/>
              </a:spcBef>
              <a:spcAft>
                <a:spcPts val="0"/>
              </a:spcAft>
              <a:buClr>
                <a:schemeClr val="dk1"/>
              </a:buClr>
              <a:buSzPts val="1100"/>
              <a:buNone/>
              <a:defRPr b="1" sz="1100"/>
            </a:lvl7pPr>
            <a:lvl8pPr indent="-228600" lvl="7" marL="3657600" algn="l">
              <a:spcBef>
                <a:spcPts val="200"/>
              </a:spcBef>
              <a:spcAft>
                <a:spcPts val="0"/>
              </a:spcAft>
              <a:buClr>
                <a:schemeClr val="dk1"/>
              </a:buClr>
              <a:buSzPts val="1100"/>
              <a:buNone/>
              <a:defRPr b="1" sz="1100"/>
            </a:lvl8pPr>
            <a:lvl9pPr indent="-228600" lvl="8" marL="4114800" algn="l">
              <a:spcBef>
                <a:spcPts val="200"/>
              </a:spcBef>
              <a:spcAft>
                <a:spcPts val="0"/>
              </a:spcAft>
              <a:buClr>
                <a:schemeClr val="dk1"/>
              </a:buClr>
              <a:buSzPts val="1100"/>
              <a:buNone/>
              <a:defRPr b="1" sz="1100"/>
            </a:lvl9pPr>
          </a:lstStyle>
          <a:p/>
        </p:txBody>
      </p:sp>
      <p:sp>
        <p:nvSpPr>
          <p:cNvPr id="39" name="Google Shape;39;p6"/>
          <p:cNvSpPr txBox="1"/>
          <p:nvPr>
            <p:ph idx="4" type="body"/>
          </p:nvPr>
        </p:nvSpPr>
        <p:spPr>
          <a:xfrm>
            <a:off x="4645025" y="1631156"/>
            <a:ext cx="4041900" cy="2963400"/>
          </a:xfrm>
          <a:prstGeom prst="rect">
            <a:avLst/>
          </a:prstGeom>
          <a:noFill/>
          <a:ln>
            <a:noFill/>
          </a:ln>
        </p:spPr>
        <p:txBody>
          <a:bodyPr anchorCtr="0" anchor="t" bIns="34275" lIns="68575" spcFirstLastPara="1" rIns="68575" wrap="square" tIns="34275">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8450" lvl="3" marL="1828800" algn="l">
              <a:spcBef>
                <a:spcPts val="200"/>
              </a:spcBef>
              <a:spcAft>
                <a:spcPts val="0"/>
              </a:spcAft>
              <a:buClr>
                <a:schemeClr val="dk1"/>
              </a:buClr>
              <a:buSzPts val="1100"/>
              <a:buChar char="–"/>
              <a:defRPr sz="1100"/>
            </a:lvl4pPr>
            <a:lvl5pPr indent="-298450" lvl="4" marL="2286000" algn="l">
              <a:spcBef>
                <a:spcPts val="200"/>
              </a:spcBef>
              <a:spcAft>
                <a:spcPts val="0"/>
              </a:spcAft>
              <a:buClr>
                <a:schemeClr val="dk1"/>
              </a:buClr>
              <a:buSzPts val="1100"/>
              <a:buChar char="»"/>
              <a:defRPr sz="1100"/>
            </a:lvl5pPr>
            <a:lvl6pPr indent="-298450" lvl="5" marL="2743200" algn="l">
              <a:spcBef>
                <a:spcPts val="200"/>
              </a:spcBef>
              <a:spcAft>
                <a:spcPts val="0"/>
              </a:spcAft>
              <a:buClr>
                <a:schemeClr val="dk1"/>
              </a:buClr>
              <a:buSzPts val="1100"/>
              <a:buChar char="•"/>
              <a:defRPr sz="1100"/>
            </a:lvl6pPr>
            <a:lvl7pPr indent="-298450" lvl="6" marL="3200400" algn="l">
              <a:spcBef>
                <a:spcPts val="200"/>
              </a:spcBef>
              <a:spcAft>
                <a:spcPts val="0"/>
              </a:spcAft>
              <a:buClr>
                <a:schemeClr val="dk1"/>
              </a:buClr>
              <a:buSzPts val="1100"/>
              <a:buChar char="•"/>
              <a:defRPr sz="1100"/>
            </a:lvl7pPr>
            <a:lvl8pPr indent="-298450" lvl="7" marL="3657600" algn="l">
              <a:spcBef>
                <a:spcPts val="200"/>
              </a:spcBef>
              <a:spcAft>
                <a:spcPts val="0"/>
              </a:spcAft>
              <a:buClr>
                <a:schemeClr val="dk1"/>
              </a:buClr>
              <a:buSzPts val="1100"/>
              <a:buChar char="•"/>
              <a:defRPr sz="1100"/>
            </a:lvl8pPr>
            <a:lvl9pPr indent="-298450" lvl="8" marL="4114800" algn="l">
              <a:spcBef>
                <a:spcPts val="200"/>
              </a:spcBef>
              <a:spcAft>
                <a:spcPts val="0"/>
              </a:spcAft>
              <a:buClr>
                <a:schemeClr val="dk1"/>
              </a:buClr>
              <a:buSzPts val="1100"/>
              <a:buChar char="•"/>
              <a:defRPr sz="1100"/>
            </a:lvl9pPr>
          </a:lstStyle>
          <a:p/>
        </p:txBody>
      </p:sp>
      <p:sp>
        <p:nvSpPr>
          <p:cNvPr id="40" name="Google Shape;40;p6"/>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41" name="Google Shape;41;p6"/>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42" name="Google Shape;42;p6"/>
          <p:cNvSpPr txBox="1"/>
          <p:nvPr>
            <p:ph idx="11" type="ftr"/>
          </p:nvPr>
        </p:nvSpPr>
        <p:spPr>
          <a:xfrm>
            <a:off x="3124199" y="4767265"/>
            <a:ext cx="49263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7"/>
          <p:cNvSpPr txBox="1"/>
          <p:nvPr>
            <p:ph type="title"/>
          </p:nvPr>
        </p:nvSpPr>
        <p:spPr>
          <a:xfrm>
            <a:off x="914401" y="205978"/>
            <a:ext cx="7772400" cy="857400"/>
          </a:xfrm>
          <a:prstGeom prst="rect">
            <a:avLst/>
          </a:prstGeom>
          <a:noFill/>
          <a:ln>
            <a:noFill/>
          </a:ln>
        </p:spPr>
        <p:txBody>
          <a:bodyPr anchorCtr="0" anchor="ctr" bIns="34275" lIns="68575" spcFirstLastPara="1" rIns="68575" wrap="square" tIns="34275">
            <a:normAutofit/>
          </a:bodyPr>
          <a:lstStyle>
            <a:lvl1pPr lvl="0" algn="ctr">
              <a:spcBef>
                <a:spcPts val="0"/>
              </a:spcBef>
              <a:spcAft>
                <a:spcPts val="0"/>
              </a:spcAft>
              <a:buClr>
                <a:srgbClr val="002060"/>
              </a:buClr>
              <a:buSzPts val="3000"/>
              <a:buFont typeface="Calibri"/>
              <a:buNone/>
              <a:defRPr>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5" name="Google Shape;45;p7"/>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46" name="Google Shape;46;p7"/>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47" name="Google Shape;47;p7"/>
          <p:cNvSpPr txBox="1"/>
          <p:nvPr>
            <p:ph idx="11" type="ftr"/>
          </p:nvPr>
        </p:nvSpPr>
        <p:spPr>
          <a:xfrm>
            <a:off x="3124199" y="4767265"/>
            <a:ext cx="49263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rgbClr val="002060"/>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8"/>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rgbClr val="002060"/>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50" name="Google Shape;50;p8"/>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51" name="Google Shape;51;p8"/>
          <p:cNvSpPr txBox="1"/>
          <p:nvPr/>
        </p:nvSpPr>
        <p:spPr>
          <a:xfrm>
            <a:off x="2895600" y="4743451"/>
            <a:ext cx="5655300" cy="273900"/>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None/>
            </a:pPr>
            <a:r>
              <a:rPr lang="en" sz="1400">
                <a:solidFill>
                  <a:schemeClr val="dk1"/>
                </a:solidFill>
                <a:latin typeface="Arial"/>
                <a:ea typeface="Arial"/>
                <a:cs typeface="Arial"/>
                <a:sym typeface="Arial"/>
              </a:rPr>
              <a:t>Course Name, Module # 			Your name</a:t>
            </a:r>
            <a:endParaRPr sz="1100"/>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2" name="Shape 52"/>
        <p:cNvGrpSpPr/>
        <p:nvPr/>
      </p:nvGrpSpPr>
      <p:grpSpPr>
        <a:xfrm>
          <a:off x="0" y="0"/>
          <a:ext cx="0" cy="0"/>
          <a:chOff x="0" y="0"/>
          <a:chExt cx="0" cy="0"/>
        </a:xfrm>
      </p:grpSpPr>
      <p:sp>
        <p:nvSpPr>
          <p:cNvPr id="53" name="Google Shape;53;p9"/>
          <p:cNvSpPr txBox="1"/>
          <p:nvPr>
            <p:ph type="title"/>
          </p:nvPr>
        </p:nvSpPr>
        <p:spPr>
          <a:xfrm>
            <a:off x="914400" y="204788"/>
            <a:ext cx="3048000" cy="871500"/>
          </a:xfrm>
          <a:prstGeom prst="rect">
            <a:avLst/>
          </a:prstGeom>
          <a:noFill/>
          <a:ln>
            <a:noFill/>
          </a:ln>
        </p:spPr>
        <p:txBody>
          <a:bodyPr anchorCtr="0" anchor="b" bIns="34275" lIns="68575" spcFirstLastPara="1" rIns="68575" wrap="square" tIns="34275">
            <a:normAutofit/>
          </a:bodyPr>
          <a:lstStyle>
            <a:lvl1pPr lvl="0" algn="l">
              <a:spcBef>
                <a:spcPts val="0"/>
              </a:spcBef>
              <a:spcAft>
                <a:spcPts val="0"/>
              </a:spcAft>
              <a:buClr>
                <a:srgbClr val="002060"/>
              </a:buClr>
              <a:buSzPts val="1400"/>
              <a:buFont typeface="Calibri"/>
              <a:buNone/>
              <a:defRPr b="1" sz="1400">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4" name="Google Shape;54;p9"/>
          <p:cNvSpPr txBox="1"/>
          <p:nvPr>
            <p:ph idx="1" type="body"/>
          </p:nvPr>
        </p:nvSpPr>
        <p:spPr>
          <a:xfrm>
            <a:off x="4114800" y="204790"/>
            <a:ext cx="4572000" cy="4389900"/>
          </a:xfrm>
          <a:prstGeom prst="rect">
            <a:avLst/>
          </a:prstGeom>
          <a:noFill/>
          <a:ln>
            <a:noFill/>
          </a:ln>
        </p:spPr>
        <p:txBody>
          <a:bodyPr anchorCtr="0" anchor="t" bIns="34275" lIns="68575" spcFirstLastPara="1" rIns="68575" wrap="square" tIns="34275">
            <a:normAutofit/>
          </a:bodyPr>
          <a:lstStyle>
            <a:lvl1pPr indent="-368300" lvl="0" marL="457200" algn="l">
              <a:spcBef>
                <a:spcPts val="400"/>
              </a:spcBef>
              <a:spcAft>
                <a:spcPts val="0"/>
              </a:spcAft>
              <a:buClr>
                <a:srgbClr val="002060"/>
              </a:buClr>
              <a:buSzPts val="2200"/>
              <a:buChar char="•"/>
              <a:defRPr sz="2200">
                <a:solidFill>
                  <a:srgbClr val="002060"/>
                </a:solidFill>
              </a:defRPr>
            </a:lvl1pPr>
            <a:lvl2pPr indent="-349250" lvl="1" marL="914400" algn="l">
              <a:spcBef>
                <a:spcPts val="400"/>
              </a:spcBef>
              <a:spcAft>
                <a:spcPts val="0"/>
              </a:spcAft>
              <a:buClr>
                <a:srgbClr val="002060"/>
              </a:buClr>
              <a:buSzPts val="1900"/>
              <a:buChar char="–"/>
              <a:defRPr sz="1900">
                <a:solidFill>
                  <a:srgbClr val="002060"/>
                </a:solidFill>
              </a:defRPr>
            </a:lvl2pPr>
            <a:lvl3pPr indent="-330200" lvl="2" marL="1371600" algn="l">
              <a:spcBef>
                <a:spcPts val="300"/>
              </a:spcBef>
              <a:spcAft>
                <a:spcPts val="0"/>
              </a:spcAft>
              <a:buClr>
                <a:srgbClr val="002060"/>
              </a:buClr>
              <a:buSzPts val="1600"/>
              <a:buChar char="•"/>
              <a:defRPr sz="1600">
                <a:solidFill>
                  <a:srgbClr val="002060"/>
                </a:solidFill>
              </a:defRPr>
            </a:lvl3pPr>
            <a:lvl4pPr indent="-317500" lvl="3" marL="1828800" algn="l">
              <a:spcBef>
                <a:spcPts val="300"/>
              </a:spcBef>
              <a:spcAft>
                <a:spcPts val="0"/>
              </a:spcAft>
              <a:buClr>
                <a:srgbClr val="002060"/>
              </a:buClr>
              <a:buSzPts val="1400"/>
              <a:buChar char="–"/>
              <a:defRPr sz="1400">
                <a:solidFill>
                  <a:srgbClr val="002060"/>
                </a:solidFill>
              </a:defRPr>
            </a:lvl4pPr>
            <a:lvl5pPr indent="-317500" lvl="4" marL="2286000" algn="l">
              <a:spcBef>
                <a:spcPts val="300"/>
              </a:spcBef>
              <a:spcAft>
                <a:spcPts val="0"/>
              </a:spcAft>
              <a:buClr>
                <a:srgbClr val="002060"/>
              </a:buClr>
              <a:buSzPts val="1400"/>
              <a:buChar char="»"/>
              <a:defRPr sz="1400">
                <a:solidFill>
                  <a:srgbClr val="002060"/>
                </a:solidFill>
              </a:defRPr>
            </a:lvl5pPr>
            <a:lvl6pPr indent="-317500" lvl="5" marL="2743200" algn="l">
              <a:spcBef>
                <a:spcPts val="300"/>
              </a:spcBef>
              <a:spcAft>
                <a:spcPts val="0"/>
              </a:spcAft>
              <a:buClr>
                <a:schemeClr val="dk1"/>
              </a:buClr>
              <a:buSzPts val="1400"/>
              <a:buChar char="•"/>
              <a:defRPr sz="1400"/>
            </a:lvl6pPr>
            <a:lvl7pPr indent="-317500" lvl="6" marL="3200400" algn="l">
              <a:spcBef>
                <a:spcPts val="300"/>
              </a:spcBef>
              <a:spcAft>
                <a:spcPts val="0"/>
              </a:spcAft>
              <a:buClr>
                <a:schemeClr val="dk1"/>
              </a:buClr>
              <a:buSzPts val="1400"/>
              <a:buChar char="•"/>
              <a:defRPr sz="1400"/>
            </a:lvl7pPr>
            <a:lvl8pPr indent="-317500" lvl="7" marL="3657600" algn="l">
              <a:spcBef>
                <a:spcPts val="300"/>
              </a:spcBef>
              <a:spcAft>
                <a:spcPts val="0"/>
              </a:spcAft>
              <a:buClr>
                <a:schemeClr val="dk1"/>
              </a:buClr>
              <a:buSzPts val="1400"/>
              <a:buChar char="•"/>
              <a:defRPr sz="1400"/>
            </a:lvl8pPr>
            <a:lvl9pPr indent="-317500" lvl="8" marL="4114800" algn="l">
              <a:spcBef>
                <a:spcPts val="300"/>
              </a:spcBef>
              <a:spcAft>
                <a:spcPts val="0"/>
              </a:spcAft>
              <a:buClr>
                <a:schemeClr val="dk1"/>
              </a:buClr>
              <a:buSzPts val="1400"/>
              <a:buChar char="•"/>
              <a:defRPr sz="1400"/>
            </a:lvl9pPr>
          </a:lstStyle>
          <a:p/>
        </p:txBody>
      </p:sp>
      <p:sp>
        <p:nvSpPr>
          <p:cNvPr id="55" name="Google Shape;55;p9"/>
          <p:cNvSpPr txBox="1"/>
          <p:nvPr>
            <p:ph idx="2" type="body"/>
          </p:nvPr>
        </p:nvSpPr>
        <p:spPr>
          <a:xfrm>
            <a:off x="914400" y="1085852"/>
            <a:ext cx="3048000" cy="3518400"/>
          </a:xfrm>
          <a:prstGeom prst="rect">
            <a:avLst/>
          </a:prstGeom>
          <a:noFill/>
          <a:ln>
            <a:noFill/>
          </a:ln>
        </p:spPr>
        <p:txBody>
          <a:bodyPr anchorCtr="0" anchor="t" bIns="34275" lIns="68575" spcFirstLastPara="1" rIns="68575" wrap="square" tIns="34275">
            <a:normAutofit/>
          </a:bodyPr>
          <a:lstStyle>
            <a:lvl1pPr indent="-228600" lvl="0" marL="457200" algn="l">
              <a:spcBef>
                <a:spcPts val="200"/>
              </a:spcBef>
              <a:spcAft>
                <a:spcPts val="0"/>
              </a:spcAft>
              <a:buClr>
                <a:srgbClr val="002060"/>
              </a:buClr>
              <a:buSzPts val="900"/>
              <a:buNone/>
              <a:defRPr sz="900">
                <a:solidFill>
                  <a:srgbClr val="002060"/>
                </a:solidFill>
              </a:defRPr>
            </a:lvl1pPr>
            <a:lvl2pPr indent="-228600" lvl="1" marL="914400" algn="l">
              <a:spcBef>
                <a:spcPts val="200"/>
              </a:spcBef>
              <a:spcAft>
                <a:spcPts val="0"/>
              </a:spcAft>
              <a:buClr>
                <a:schemeClr val="dk1"/>
              </a:buClr>
              <a:buSzPts val="800"/>
              <a:buNone/>
              <a:defRPr sz="800"/>
            </a:lvl2pPr>
            <a:lvl3pPr indent="-228600" lvl="2" marL="1371600" algn="l">
              <a:spcBef>
                <a:spcPts val="100"/>
              </a:spcBef>
              <a:spcAft>
                <a:spcPts val="0"/>
              </a:spcAft>
              <a:buClr>
                <a:schemeClr val="dk1"/>
              </a:buClr>
              <a:buSzPts val="700"/>
              <a:buNone/>
              <a:defRPr sz="700"/>
            </a:lvl3pPr>
            <a:lvl4pPr indent="-228600" lvl="3" marL="1828800" algn="l">
              <a:spcBef>
                <a:spcPts val="100"/>
              </a:spcBef>
              <a:spcAft>
                <a:spcPts val="0"/>
              </a:spcAft>
              <a:buClr>
                <a:schemeClr val="dk1"/>
              </a:buClr>
              <a:buSzPts val="600"/>
              <a:buNone/>
              <a:defRPr sz="600"/>
            </a:lvl4pPr>
            <a:lvl5pPr indent="-228600" lvl="4" marL="2286000" algn="l">
              <a:spcBef>
                <a:spcPts val="100"/>
              </a:spcBef>
              <a:spcAft>
                <a:spcPts val="0"/>
              </a:spcAft>
              <a:buClr>
                <a:schemeClr val="dk1"/>
              </a:buClr>
              <a:buSzPts val="600"/>
              <a:buNone/>
              <a:defRPr sz="600"/>
            </a:lvl5pPr>
            <a:lvl6pPr indent="-228600" lvl="5" marL="2743200" algn="l">
              <a:spcBef>
                <a:spcPts val="100"/>
              </a:spcBef>
              <a:spcAft>
                <a:spcPts val="0"/>
              </a:spcAft>
              <a:buClr>
                <a:schemeClr val="dk1"/>
              </a:buClr>
              <a:buSzPts val="600"/>
              <a:buNone/>
              <a:defRPr sz="600"/>
            </a:lvl6pPr>
            <a:lvl7pPr indent="-228600" lvl="6" marL="3200400" algn="l">
              <a:spcBef>
                <a:spcPts val="100"/>
              </a:spcBef>
              <a:spcAft>
                <a:spcPts val="0"/>
              </a:spcAft>
              <a:buClr>
                <a:schemeClr val="dk1"/>
              </a:buClr>
              <a:buSzPts val="600"/>
              <a:buNone/>
              <a:defRPr sz="600"/>
            </a:lvl7pPr>
            <a:lvl8pPr indent="-228600" lvl="7" marL="3657600" algn="l">
              <a:spcBef>
                <a:spcPts val="100"/>
              </a:spcBef>
              <a:spcAft>
                <a:spcPts val="0"/>
              </a:spcAft>
              <a:buClr>
                <a:schemeClr val="dk1"/>
              </a:buClr>
              <a:buSzPts val="600"/>
              <a:buNone/>
              <a:defRPr sz="600"/>
            </a:lvl8pPr>
            <a:lvl9pPr indent="-228600" lvl="8" marL="4114800" algn="l">
              <a:spcBef>
                <a:spcPts val="100"/>
              </a:spcBef>
              <a:spcAft>
                <a:spcPts val="0"/>
              </a:spcAft>
              <a:buClr>
                <a:schemeClr val="dk1"/>
              </a:buClr>
              <a:buSzPts val="600"/>
              <a:buNone/>
              <a:defRPr sz="600"/>
            </a:lvl9pPr>
          </a:lstStyle>
          <a:p/>
        </p:txBody>
      </p:sp>
      <p:sp>
        <p:nvSpPr>
          <p:cNvPr id="56" name="Google Shape;56;p9"/>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rgbClr val="002060"/>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57" name="Google Shape;57;p9"/>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1100">
                <a:solidFill>
                  <a:srgbClr val="002060"/>
                </a:solidFill>
                <a:latin typeface="Arial"/>
                <a:ea typeface="Arial"/>
                <a:cs typeface="Arial"/>
                <a:sym typeface="Arial"/>
              </a:defRPr>
            </a:lvl1pPr>
            <a:lvl2pPr indent="0" lvl="1" marL="0" algn="r">
              <a:spcBef>
                <a:spcPts val="0"/>
              </a:spcBef>
              <a:spcAft>
                <a:spcPts val="0"/>
              </a:spcAft>
              <a:buNone/>
              <a:defRPr sz="1100">
                <a:solidFill>
                  <a:srgbClr val="002060"/>
                </a:solidFill>
                <a:latin typeface="Arial"/>
                <a:ea typeface="Arial"/>
                <a:cs typeface="Arial"/>
                <a:sym typeface="Arial"/>
              </a:defRPr>
            </a:lvl2pPr>
            <a:lvl3pPr indent="0" lvl="2" marL="0" algn="r">
              <a:spcBef>
                <a:spcPts val="0"/>
              </a:spcBef>
              <a:spcAft>
                <a:spcPts val="0"/>
              </a:spcAft>
              <a:buNone/>
              <a:defRPr sz="1100">
                <a:solidFill>
                  <a:srgbClr val="002060"/>
                </a:solidFill>
                <a:latin typeface="Arial"/>
                <a:ea typeface="Arial"/>
                <a:cs typeface="Arial"/>
                <a:sym typeface="Arial"/>
              </a:defRPr>
            </a:lvl3pPr>
            <a:lvl4pPr indent="0" lvl="3" marL="0" algn="r">
              <a:spcBef>
                <a:spcPts val="0"/>
              </a:spcBef>
              <a:spcAft>
                <a:spcPts val="0"/>
              </a:spcAft>
              <a:buNone/>
              <a:defRPr sz="1100">
                <a:solidFill>
                  <a:srgbClr val="002060"/>
                </a:solidFill>
                <a:latin typeface="Arial"/>
                <a:ea typeface="Arial"/>
                <a:cs typeface="Arial"/>
                <a:sym typeface="Arial"/>
              </a:defRPr>
            </a:lvl4pPr>
            <a:lvl5pPr indent="0" lvl="4" marL="0" algn="r">
              <a:spcBef>
                <a:spcPts val="0"/>
              </a:spcBef>
              <a:spcAft>
                <a:spcPts val="0"/>
              </a:spcAft>
              <a:buNone/>
              <a:defRPr sz="1100">
                <a:solidFill>
                  <a:srgbClr val="002060"/>
                </a:solidFill>
                <a:latin typeface="Arial"/>
                <a:ea typeface="Arial"/>
                <a:cs typeface="Arial"/>
                <a:sym typeface="Arial"/>
              </a:defRPr>
            </a:lvl5pPr>
            <a:lvl6pPr indent="0" lvl="5" marL="0" algn="r">
              <a:spcBef>
                <a:spcPts val="0"/>
              </a:spcBef>
              <a:spcAft>
                <a:spcPts val="0"/>
              </a:spcAft>
              <a:buNone/>
              <a:defRPr sz="1100">
                <a:solidFill>
                  <a:srgbClr val="002060"/>
                </a:solidFill>
                <a:latin typeface="Arial"/>
                <a:ea typeface="Arial"/>
                <a:cs typeface="Arial"/>
                <a:sym typeface="Arial"/>
              </a:defRPr>
            </a:lvl6pPr>
            <a:lvl7pPr indent="0" lvl="6" marL="0" algn="r">
              <a:spcBef>
                <a:spcPts val="0"/>
              </a:spcBef>
              <a:spcAft>
                <a:spcPts val="0"/>
              </a:spcAft>
              <a:buNone/>
              <a:defRPr sz="1100">
                <a:solidFill>
                  <a:srgbClr val="002060"/>
                </a:solidFill>
                <a:latin typeface="Arial"/>
                <a:ea typeface="Arial"/>
                <a:cs typeface="Arial"/>
                <a:sym typeface="Arial"/>
              </a:defRPr>
            </a:lvl7pPr>
            <a:lvl8pPr indent="0" lvl="7" marL="0" algn="r">
              <a:spcBef>
                <a:spcPts val="0"/>
              </a:spcBef>
              <a:spcAft>
                <a:spcPts val="0"/>
              </a:spcAft>
              <a:buNone/>
              <a:defRPr sz="1100">
                <a:solidFill>
                  <a:srgbClr val="002060"/>
                </a:solidFill>
                <a:latin typeface="Arial"/>
                <a:ea typeface="Arial"/>
                <a:cs typeface="Arial"/>
                <a:sym typeface="Arial"/>
              </a:defRPr>
            </a:lvl8pPr>
            <a:lvl9pPr indent="0" lvl="8" marL="0" algn="r">
              <a:spcBef>
                <a:spcPts val="0"/>
              </a:spcBef>
              <a:spcAft>
                <a:spcPts val="0"/>
              </a:spcAft>
              <a:buNone/>
              <a:defRPr sz="1100">
                <a:solidFill>
                  <a:srgbClr val="00206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58" name="Google Shape;58;p9"/>
          <p:cNvSpPr txBox="1"/>
          <p:nvPr>
            <p:ph idx="11" type="ftr"/>
          </p:nvPr>
        </p:nvSpPr>
        <p:spPr>
          <a:xfrm>
            <a:off x="3124199" y="4767265"/>
            <a:ext cx="49263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rgbClr val="002060"/>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0" Type="http://schemas.openxmlformats.org/officeDocument/2006/relationships/theme" Target="../theme/theme2.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14401" y="205978"/>
            <a:ext cx="7772400" cy="857400"/>
          </a:xfrm>
          <a:prstGeom prst="rect">
            <a:avLst/>
          </a:prstGeom>
          <a:noFill/>
          <a:ln>
            <a:noFill/>
          </a:ln>
        </p:spPr>
        <p:txBody>
          <a:bodyPr anchorCtr="0" anchor="ctr" bIns="34275" lIns="68575" spcFirstLastPara="1" rIns="68575" wrap="square" tIns="34275">
            <a:normAutofit/>
          </a:bodyPr>
          <a:lstStyle>
            <a:lvl1pPr lvl="0" marR="0" rtl="0" algn="ctr">
              <a:spcBef>
                <a:spcPts val="0"/>
              </a:spcBef>
              <a:spcAft>
                <a:spcPts val="0"/>
              </a:spcAft>
              <a:buClr>
                <a:schemeClr val="dk1"/>
              </a:buClr>
              <a:buSzPts val="3000"/>
              <a:buFont typeface="Calibri"/>
              <a:buNone/>
              <a:defRPr b="0" i="0" sz="30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 name="Google Shape;7;p1"/>
          <p:cNvSpPr txBox="1"/>
          <p:nvPr>
            <p:ph idx="1" type="body"/>
          </p:nvPr>
        </p:nvSpPr>
        <p:spPr>
          <a:xfrm>
            <a:off x="914401" y="1200152"/>
            <a:ext cx="7772400" cy="3394500"/>
          </a:xfrm>
          <a:prstGeom prst="rect">
            <a:avLst/>
          </a:prstGeom>
          <a:noFill/>
          <a:ln>
            <a:noFill/>
          </a:ln>
        </p:spPr>
        <p:txBody>
          <a:bodyPr anchorCtr="0" anchor="t" bIns="34275" lIns="68575" spcFirstLastPara="1" rIns="68575" wrap="square" tIns="34275">
            <a:normAutofit/>
          </a:bodyPr>
          <a:lstStyle>
            <a:lvl1pPr indent="-368300" lvl="0" marL="457200" marR="0" rtl="0" algn="l">
              <a:spcBef>
                <a:spcPts val="400"/>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1pPr>
            <a:lvl2pPr indent="-349250" lvl="1" marL="914400" marR="0" rtl="0" algn="l">
              <a:spcBef>
                <a:spcPts val="4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2pPr>
            <a:lvl3pPr indent="-330200" lvl="2" marL="13716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3pPr>
            <a:lvl4pPr indent="-317500" lvl="3" marL="18288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 name="Google Shape;8;p1"/>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spcAft>
                <a:spcPts val="0"/>
              </a:spcAft>
              <a:buNone/>
              <a:defRPr b="0" i="0" sz="1100" u="none" cap="none" strike="noStrike">
                <a:solidFill>
                  <a:srgbClr val="33333C"/>
                </a:solidFill>
                <a:latin typeface="Arial"/>
                <a:ea typeface="Arial"/>
                <a:cs typeface="Arial"/>
                <a:sym typeface="Arial"/>
              </a:defRPr>
            </a:lvl1pPr>
            <a:lvl2pPr indent="0" lvl="1" marL="0" marR="0" rtl="0" algn="r">
              <a:spcBef>
                <a:spcPts val="0"/>
              </a:spcBef>
              <a:spcAft>
                <a:spcPts val="0"/>
              </a:spcAft>
              <a:buNone/>
              <a:defRPr b="0" i="0" sz="1100" u="none" cap="none" strike="noStrike">
                <a:solidFill>
                  <a:srgbClr val="33333C"/>
                </a:solidFill>
                <a:latin typeface="Arial"/>
                <a:ea typeface="Arial"/>
                <a:cs typeface="Arial"/>
                <a:sym typeface="Arial"/>
              </a:defRPr>
            </a:lvl2pPr>
            <a:lvl3pPr indent="0" lvl="2" marL="0" marR="0" rtl="0" algn="r">
              <a:spcBef>
                <a:spcPts val="0"/>
              </a:spcBef>
              <a:spcAft>
                <a:spcPts val="0"/>
              </a:spcAft>
              <a:buNone/>
              <a:defRPr b="0" i="0" sz="1100" u="none" cap="none" strike="noStrike">
                <a:solidFill>
                  <a:srgbClr val="33333C"/>
                </a:solidFill>
                <a:latin typeface="Arial"/>
                <a:ea typeface="Arial"/>
                <a:cs typeface="Arial"/>
                <a:sym typeface="Arial"/>
              </a:defRPr>
            </a:lvl3pPr>
            <a:lvl4pPr indent="0" lvl="3" marL="0" marR="0" rtl="0" algn="r">
              <a:spcBef>
                <a:spcPts val="0"/>
              </a:spcBef>
              <a:spcAft>
                <a:spcPts val="0"/>
              </a:spcAft>
              <a:buNone/>
              <a:defRPr b="0" i="0" sz="1100" u="none" cap="none" strike="noStrike">
                <a:solidFill>
                  <a:srgbClr val="33333C"/>
                </a:solidFill>
                <a:latin typeface="Arial"/>
                <a:ea typeface="Arial"/>
                <a:cs typeface="Arial"/>
                <a:sym typeface="Arial"/>
              </a:defRPr>
            </a:lvl4pPr>
            <a:lvl5pPr indent="0" lvl="4" marL="0" marR="0" rtl="0" algn="r">
              <a:spcBef>
                <a:spcPts val="0"/>
              </a:spcBef>
              <a:spcAft>
                <a:spcPts val="0"/>
              </a:spcAft>
              <a:buNone/>
              <a:defRPr b="0" i="0" sz="1100" u="none" cap="none" strike="noStrike">
                <a:solidFill>
                  <a:srgbClr val="33333C"/>
                </a:solidFill>
                <a:latin typeface="Arial"/>
                <a:ea typeface="Arial"/>
                <a:cs typeface="Arial"/>
                <a:sym typeface="Arial"/>
              </a:defRPr>
            </a:lvl5pPr>
            <a:lvl6pPr indent="0" lvl="5" marL="0" marR="0" rtl="0" algn="r">
              <a:spcBef>
                <a:spcPts val="0"/>
              </a:spcBef>
              <a:spcAft>
                <a:spcPts val="0"/>
              </a:spcAft>
              <a:buNone/>
              <a:defRPr b="0" i="0" sz="1100" u="none" cap="none" strike="noStrike">
                <a:solidFill>
                  <a:srgbClr val="33333C"/>
                </a:solidFill>
                <a:latin typeface="Arial"/>
                <a:ea typeface="Arial"/>
                <a:cs typeface="Arial"/>
                <a:sym typeface="Arial"/>
              </a:defRPr>
            </a:lvl6pPr>
            <a:lvl7pPr indent="0" lvl="6" marL="0" marR="0" rtl="0" algn="r">
              <a:spcBef>
                <a:spcPts val="0"/>
              </a:spcBef>
              <a:spcAft>
                <a:spcPts val="0"/>
              </a:spcAft>
              <a:buNone/>
              <a:defRPr b="0" i="0" sz="1100" u="none" cap="none" strike="noStrike">
                <a:solidFill>
                  <a:srgbClr val="33333C"/>
                </a:solidFill>
                <a:latin typeface="Arial"/>
                <a:ea typeface="Arial"/>
                <a:cs typeface="Arial"/>
                <a:sym typeface="Arial"/>
              </a:defRPr>
            </a:lvl7pPr>
            <a:lvl8pPr indent="0" lvl="7" marL="0" marR="0" rtl="0" algn="r">
              <a:spcBef>
                <a:spcPts val="0"/>
              </a:spcBef>
              <a:spcAft>
                <a:spcPts val="0"/>
              </a:spcAft>
              <a:buNone/>
              <a:defRPr b="0" i="0" sz="1100" u="none" cap="none" strike="noStrike">
                <a:solidFill>
                  <a:srgbClr val="33333C"/>
                </a:solidFill>
                <a:latin typeface="Arial"/>
                <a:ea typeface="Arial"/>
                <a:cs typeface="Arial"/>
                <a:sym typeface="Arial"/>
              </a:defRPr>
            </a:lvl8pPr>
            <a:lvl9pPr indent="0" lvl="8" marL="0" marR="0" rtl="0" algn="r">
              <a:spcBef>
                <a:spcPts val="0"/>
              </a:spcBef>
              <a:spcAft>
                <a:spcPts val="0"/>
              </a:spcAft>
              <a:buNone/>
              <a:defRPr b="0" i="0" sz="1100" u="none" cap="none" strike="noStrike">
                <a:solidFill>
                  <a:srgbClr val="33333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9" name="Google Shape;9;p1"/>
          <p:cNvCxnSpPr/>
          <p:nvPr/>
        </p:nvCxnSpPr>
        <p:spPr>
          <a:xfrm>
            <a:off x="762000" y="0"/>
            <a:ext cx="0" cy="5143500"/>
          </a:xfrm>
          <a:prstGeom prst="straightConnector1">
            <a:avLst/>
          </a:prstGeom>
          <a:noFill/>
          <a:ln cap="flat" cmpd="sng" w="28575">
            <a:solidFill>
              <a:srgbClr val="0070C0"/>
            </a:solidFill>
            <a:prstDash val="solid"/>
            <a:round/>
            <a:headEnd len="sm" w="sm" type="none"/>
            <a:tailEnd len="sm" w="sm" type="none"/>
          </a:ln>
        </p:spPr>
      </p:cxnSp>
      <p:pic>
        <p:nvPicPr>
          <p:cNvPr id="10" name="Google Shape;10;p1"/>
          <p:cNvPicPr preferRelativeResize="0"/>
          <p:nvPr/>
        </p:nvPicPr>
        <p:blipFill rotWithShape="1">
          <a:blip r:embed="rId1">
            <a:alphaModFix/>
          </a:blip>
          <a:srcRect b="0" l="0" r="0" t="0"/>
          <a:stretch/>
        </p:blipFill>
        <p:spPr>
          <a:xfrm rot="-5400000">
            <a:off x="-792460" y="1093489"/>
            <a:ext cx="2375583" cy="58093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Lst>
  <mc:AlternateContent>
    <mc:Choice Requires="p14">
      <p:transition spd="slow" p14:dur="7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7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hyperlink" Target="https://dl.espressif.com/dl/package_esp32_index.json"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hyperlink" Target="https://learn.adafruit.com/adafruit-ultimate-gps?view=all#built-in-logging" TargetMode="External"/><Relationship Id="rId4" Type="http://schemas.openxmlformats.org/officeDocument/2006/relationships/hyperlink" Target="https://www.u-blox.com/sites/default/files/products/documents/NEO-6_DataSheet_(GPS.G6-HW-09005).pdf" TargetMode="External"/><Relationship Id="rId5" Type="http://schemas.openxmlformats.org/officeDocument/2006/relationships/hyperlink" Target="https://lastminuteengineers.com/neo6m-gps-arduino-tutorial/" TargetMode="External"/><Relationship Id="rId6" Type="http://schemas.openxmlformats.org/officeDocument/2006/relationships/hyperlink" Target="https://github.com/asksensors/Connect-ESP32-GPS-MQTT" TargetMode="External"/><Relationship Id="rId7" Type="http://schemas.openxmlformats.org/officeDocument/2006/relationships/hyperlink" Target="https://blog.asksensors.com/iot-cloud-based-gps-tracking-esp32-gps-neo-6m-module/"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0"/>
          <p:cNvSpPr txBox="1"/>
          <p:nvPr>
            <p:ph type="ctrTitle"/>
          </p:nvPr>
        </p:nvSpPr>
        <p:spPr>
          <a:xfrm>
            <a:off x="1371601" y="1597821"/>
            <a:ext cx="7086600" cy="1102500"/>
          </a:xfrm>
          <a:prstGeom prst="rect">
            <a:avLst/>
          </a:prstGeom>
        </p:spPr>
        <p:txBody>
          <a:bodyPr anchorCtr="0" anchor="ctr" bIns="34275" lIns="68575" spcFirstLastPara="1" rIns="68575" wrap="square" tIns="34275">
            <a:normAutofit fontScale="90000"/>
          </a:bodyPr>
          <a:lstStyle/>
          <a:p>
            <a:pPr indent="0" lvl="0" marL="0" rtl="0" algn="ctr">
              <a:spcBef>
                <a:spcPts val="0"/>
              </a:spcBef>
              <a:spcAft>
                <a:spcPts val="0"/>
              </a:spcAft>
              <a:buNone/>
            </a:pPr>
            <a:br>
              <a:rPr b="1" i="1" lang="en">
                <a:solidFill>
                  <a:schemeClr val="dk1"/>
                </a:solidFill>
                <a:latin typeface="Times New Roman"/>
                <a:ea typeface="Times New Roman"/>
                <a:cs typeface="Times New Roman"/>
                <a:sym typeface="Times New Roman"/>
              </a:rPr>
            </a:br>
            <a:br>
              <a:rPr b="1" i="1" lang="en">
                <a:solidFill>
                  <a:schemeClr val="dk1"/>
                </a:solidFill>
                <a:latin typeface="Times New Roman"/>
                <a:ea typeface="Times New Roman"/>
                <a:cs typeface="Times New Roman"/>
                <a:sym typeface="Times New Roman"/>
              </a:rPr>
            </a:br>
            <a:r>
              <a:rPr i="1" lang="en">
                <a:solidFill>
                  <a:schemeClr val="dk1"/>
                </a:solidFill>
                <a:latin typeface="Times New Roman"/>
                <a:ea typeface="Times New Roman"/>
                <a:cs typeface="Times New Roman"/>
                <a:sym typeface="Times New Roman"/>
              </a:rPr>
              <a:t>EMBT-ESE 4009</a:t>
            </a:r>
            <a:endParaRPr i="1">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br>
              <a:rPr b="1" i="1" lang="en">
                <a:solidFill>
                  <a:schemeClr val="dk1"/>
                </a:solidFill>
                <a:latin typeface="Times New Roman"/>
                <a:ea typeface="Times New Roman"/>
                <a:cs typeface="Times New Roman"/>
                <a:sym typeface="Times New Roman"/>
              </a:rPr>
            </a:br>
            <a:r>
              <a:rPr b="1" i="1" lang="en">
                <a:solidFill>
                  <a:schemeClr val="dk1"/>
                </a:solidFill>
                <a:latin typeface="Times New Roman"/>
                <a:ea typeface="Times New Roman"/>
                <a:cs typeface="Times New Roman"/>
                <a:sym typeface="Times New Roman"/>
              </a:rPr>
              <a:t>INTERFACING GPS MODULE WITH ESP32</a:t>
            </a:r>
            <a:endParaRPr b="1" i="1">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br>
              <a:rPr b="1" i="1" lang="en" sz="2300">
                <a:solidFill>
                  <a:schemeClr val="dk1"/>
                </a:solidFill>
                <a:latin typeface="Times New Roman"/>
                <a:ea typeface="Times New Roman"/>
                <a:cs typeface="Times New Roman"/>
                <a:sym typeface="Times New Roman"/>
              </a:rPr>
            </a:br>
            <a:r>
              <a:rPr i="1" lang="en" sz="2300" u="sng">
                <a:solidFill>
                  <a:schemeClr val="dk1"/>
                </a:solidFill>
                <a:latin typeface="Times New Roman"/>
                <a:ea typeface="Times New Roman"/>
                <a:cs typeface="Times New Roman"/>
                <a:sym typeface="Times New Roman"/>
              </a:rPr>
              <a:t>Project topic:Health monitoring device using IOT -connected headphone</a:t>
            </a:r>
            <a:r>
              <a:rPr i="1" lang="en" sz="1400" u="sng">
                <a:solidFill>
                  <a:schemeClr val="dk1"/>
                </a:solidFill>
                <a:latin typeface="Times New Roman"/>
                <a:ea typeface="Times New Roman"/>
                <a:cs typeface="Times New Roman"/>
                <a:sym typeface="Times New Roman"/>
              </a:rPr>
              <a:t>.</a:t>
            </a:r>
            <a:br>
              <a:rPr b="1" i="1" lang="en">
                <a:solidFill>
                  <a:schemeClr val="dk1"/>
                </a:solidFill>
                <a:latin typeface="Times New Roman"/>
                <a:ea typeface="Times New Roman"/>
                <a:cs typeface="Times New Roman"/>
                <a:sym typeface="Times New Roman"/>
              </a:rPr>
            </a:br>
            <a:br>
              <a:rPr b="1" i="1" lang="en">
                <a:solidFill>
                  <a:schemeClr val="dk1"/>
                </a:solidFill>
                <a:latin typeface="Times New Roman"/>
                <a:ea typeface="Times New Roman"/>
                <a:cs typeface="Times New Roman"/>
                <a:sym typeface="Times New Roman"/>
              </a:rPr>
            </a:br>
            <a:br>
              <a:rPr b="1" i="1" lang="en">
                <a:solidFill>
                  <a:schemeClr val="dk1"/>
                </a:solidFill>
                <a:latin typeface="Times New Roman"/>
                <a:ea typeface="Times New Roman"/>
                <a:cs typeface="Times New Roman"/>
                <a:sym typeface="Times New Roman"/>
              </a:rPr>
            </a:br>
            <a:br>
              <a:rPr b="1" i="1" lang="en">
                <a:solidFill>
                  <a:schemeClr val="dk1"/>
                </a:solidFill>
                <a:latin typeface="Times New Roman"/>
                <a:ea typeface="Times New Roman"/>
                <a:cs typeface="Times New Roman"/>
                <a:sym typeface="Times New Roman"/>
              </a:rPr>
            </a:br>
            <a:br>
              <a:rPr b="1" i="1" lang="en">
                <a:solidFill>
                  <a:schemeClr val="dk1"/>
                </a:solidFill>
                <a:latin typeface="Times New Roman"/>
                <a:ea typeface="Times New Roman"/>
                <a:cs typeface="Times New Roman"/>
                <a:sym typeface="Times New Roman"/>
              </a:rPr>
            </a:br>
            <a:endParaRPr b="1" i="1">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t/>
            </a:r>
            <a:endParaRPr i="1"/>
          </a:p>
        </p:txBody>
      </p:sp>
      <p:sp>
        <p:nvSpPr>
          <p:cNvPr id="64" name="Google Shape;64;p10"/>
          <p:cNvSpPr txBox="1"/>
          <p:nvPr>
            <p:ph idx="1" type="subTitle"/>
          </p:nvPr>
        </p:nvSpPr>
        <p:spPr>
          <a:xfrm>
            <a:off x="880300" y="2899250"/>
            <a:ext cx="3495300" cy="2044200"/>
          </a:xfrm>
          <a:prstGeom prst="rect">
            <a:avLst/>
          </a:prstGeom>
        </p:spPr>
        <p:txBody>
          <a:bodyPr anchorCtr="0" anchor="t" bIns="34275" lIns="68575" spcFirstLastPara="1" rIns="68575" wrap="square" tIns="34275">
            <a:normAutofit/>
          </a:bodyPr>
          <a:lstStyle/>
          <a:p>
            <a:pPr indent="0" lvl="0" marL="0" rtl="0" algn="l">
              <a:lnSpc>
                <a:spcPct val="150000"/>
              </a:lnSpc>
              <a:spcBef>
                <a:spcPts val="0"/>
              </a:spcBef>
              <a:spcAft>
                <a:spcPts val="0"/>
              </a:spcAft>
              <a:buClr>
                <a:srgbClr val="002060"/>
              </a:buClr>
              <a:buSzPts val="1313"/>
              <a:buFont typeface="Arial"/>
              <a:buNone/>
            </a:pPr>
            <a:r>
              <a:rPr b="1" i="1" lang="en" sz="1675">
                <a:solidFill>
                  <a:schemeClr val="dk1"/>
                </a:solidFill>
                <a:latin typeface="Times New Roman"/>
                <a:ea typeface="Times New Roman"/>
                <a:cs typeface="Times New Roman"/>
                <a:sym typeface="Times New Roman"/>
              </a:rPr>
              <a:t>Instructor : Mike Aleshams</a:t>
            </a:r>
            <a:endParaRPr b="1" i="1" sz="1675">
              <a:solidFill>
                <a:schemeClr val="dk1"/>
              </a:solidFill>
              <a:latin typeface="Times New Roman"/>
              <a:ea typeface="Times New Roman"/>
              <a:cs typeface="Times New Roman"/>
              <a:sym typeface="Times New Roman"/>
            </a:endParaRPr>
          </a:p>
          <a:p>
            <a:pPr indent="0" lvl="0" marL="0" rtl="0" algn="l">
              <a:lnSpc>
                <a:spcPct val="150000"/>
              </a:lnSpc>
              <a:spcBef>
                <a:spcPts val="400"/>
              </a:spcBef>
              <a:spcAft>
                <a:spcPts val="0"/>
              </a:spcAft>
              <a:buClr>
                <a:schemeClr val="dk1"/>
              </a:buClr>
              <a:buSzPts val="1100"/>
              <a:buFont typeface="Arial"/>
              <a:buNone/>
            </a:pPr>
            <a:r>
              <a:rPr b="1" i="1" lang="en" sz="1675">
                <a:solidFill>
                  <a:schemeClr val="dk1"/>
                </a:solidFill>
                <a:latin typeface="Times New Roman"/>
                <a:ea typeface="Times New Roman"/>
                <a:cs typeface="Times New Roman"/>
                <a:sym typeface="Times New Roman"/>
              </a:rPr>
              <a:t>Presented by, </a:t>
            </a:r>
            <a:endParaRPr b="1" i="1" sz="1675">
              <a:solidFill>
                <a:schemeClr val="dk1"/>
              </a:solidFill>
              <a:latin typeface="Times New Roman"/>
              <a:ea typeface="Times New Roman"/>
              <a:cs typeface="Times New Roman"/>
              <a:sym typeface="Times New Roman"/>
            </a:endParaRPr>
          </a:p>
          <a:p>
            <a:pPr indent="0" lvl="0" marL="0" rtl="0" algn="ctr">
              <a:lnSpc>
                <a:spcPct val="150000"/>
              </a:lnSpc>
              <a:spcBef>
                <a:spcPts val="400"/>
              </a:spcBef>
              <a:spcAft>
                <a:spcPts val="0"/>
              </a:spcAft>
              <a:buClr>
                <a:schemeClr val="dk1"/>
              </a:buClr>
              <a:buSzPts val="1100"/>
              <a:buFont typeface="Arial"/>
              <a:buNone/>
            </a:pPr>
            <a:r>
              <a:rPr b="1" i="1" lang="en" sz="1675">
                <a:solidFill>
                  <a:schemeClr val="dk1"/>
                </a:solidFill>
                <a:latin typeface="Times New Roman"/>
                <a:ea typeface="Times New Roman"/>
                <a:cs typeface="Times New Roman"/>
                <a:sym typeface="Times New Roman"/>
              </a:rPr>
              <a:t>Christy Rachel Philip</a:t>
            </a:r>
            <a:endParaRPr i="1"/>
          </a:p>
        </p:txBody>
      </p:sp>
      <p:sp>
        <p:nvSpPr>
          <p:cNvPr id="65" name="Google Shape;65;p10"/>
          <p:cNvSpPr txBox="1"/>
          <p:nvPr/>
        </p:nvSpPr>
        <p:spPr>
          <a:xfrm>
            <a:off x="5645475" y="2773250"/>
            <a:ext cx="3397500" cy="2170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i="1" lang="en">
                <a:solidFill>
                  <a:schemeClr val="dk1"/>
                </a:solidFill>
                <a:latin typeface="Times New Roman"/>
                <a:ea typeface="Times New Roman"/>
                <a:cs typeface="Times New Roman"/>
                <a:sym typeface="Times New Roman"/>
              </a:rPr>
              <a:t>Group Number : 2</a:t>
            </a:r>
            <a:endParaRPr b="1" i="1">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b="1" i="1" lang="en">
                <a:solidFill>
                  <a:schemeClr val="dk1"/>
                </a:solidFill>
                <a:latin typeface="Times New Roman"/>
                <a:ea typeface="Times New Roman"/>
                <a:cs typeface="Times New Roman"/>
                <a:sym typeface="Times New Roman"/>
              </a:rPr>
              <a:t>Group Members:</a:t>
            </a:r>
            <a:endParaRPr b="1" i="1">
              <a:solidFill>
                <a:schemeClr val="dk1"/>
              </a:solidFill>
              <a:latin typeface="Times New Roman"/>
              <a:ea typeface="Times New Roman"/>
              <a:cs typeface="Times New Roman"/>
              <a:sym typeface="Times New Roman"/>
            </a:endParaRPr>
          </a:p>
          <a:p>
            <a:pPr indent="457200" lvl="0" marL="0" rtl="0" algn="l">
              <a:lnSpc>
                <a:spcPct val="150000"/>
              </a:lnSpc>
              <a:spcBef>
                <a:spcPts val="0"/>
              </a:spcBef>
              <a:spcAft>
                <a:spcPts val="0"/>
              </a:spcAft>
              <a:buNone/>
            </a:pPr>
            <a:r>
              <a:rPr i="1" lang="en">
                <a:solidFill>
                  <a:schemeClr val="dk1"/>
                </a:solidFill>
                <a:latin typeface="Times New Roman"/>
                <a:ea typeface="Times New Roman"/>
                <a:cs typeface="Times New Roman"/>
                <a:sym typeface="Times New Roman"/>
              </a:rPr>
              <a:t>Christy Rachel Philip</a:t>
            </a:r>
            <a:endParaRPr i="1">
              <a:solidFill>
                <a:schemeClr val="dk1"/>
              </a:solidFill>
              <a:latin typeface="Times New Roman"/>
              <a:ea typeface="Times New Roman"/>
              <a:cs typeface="Times New Roman"/>
              <a:sym typeface="Times New Roman"/>
            </a:endParaRPr>
          </a:p>
          <a:p>
            <a:pPr indent="457200" lvl="0" marL="0" rtl="0" algn="l">
              <a:lnSpc>
                <a:spcPct val="150000"/>
              </a:lnSpc>
              <a:spcBef>
                <a:spcPts val="400"/>
              </a:spcBef>
              <a:spcAft>
                <a:spcPts val="0"/>
              </a:spcAft>
              <a:buNone/>
            </a:pPr>
            <a:r>
              <a:rPr i="1" lang="en">
                <a:solidFill>
                  <a:schemeClr val="dk1"/>
                </a:solidFill>
                <a:latin typeface="Times New Roman"/>
                <a:ea typeface="Times New Roman"/>
                <a:cs typeface="Times New Roman"/>
                <a:sym typeface="Times New Roman"/>
              </a:rPr>
              <a:t>Fahad Rahman</a:t>
            </a:r>
            <a:endParaRPr i="1">
              <a:solidFill>
                <a:schemeClr val="dk1"/>
              </a:solidFill>
              <a:latin typeface="Times New Roman"/>
              <a:ea typeface="Times New Roman"/>
              <a:cs typeface="Times New Roman"/>
              <a:sym typeface="Times New Roman"/>
            </a:endParaRPr>
          </a:p>
          <a:p>
            <a:pPr indent="457200" lvl="0" marL="0" rtl="0" algn="l">
              <a:lnSpc>
                <a:spcPct val="150000"/>
              </a:lnSpc>
              <a:spcBef>
                <a:spcPts val="400"/>
              </a:spcBef>
              <a:spcAft>
                <a:spcPts val="0"/>
              </a:spcAft>
              <a:buNone/>
            </a:pPr>
            <a:r>
              <a:rPr i="1" lang="en">
                <a:solidFill>
                  <a:schemeClr val="dk1"/>
                </a:solidFill>
                <a:latin typeface="Times New Roman"/>
                <a:ea typeface="Times New Roman"/>
                <a:cs typeface="Times New Roman"/>
                <a:sym typeface="Times New Roman"/>
              </a:rPr>
              <a:t>James M. Chacko</a:t>
            </a:r>
            <a:endParaRPr i="1">
              <a:solidFill>
                <a:schemeClr val="dk1"/>
              </a:solidFill>
              <a:latin typeface="Times New Roman"/>
              <a:ea typeface="Times New Roman"/>
              <a:cs typeface="Times New Roman"/>
              <a:sym typeface="Times New Roman"/>
            </a:endParaRPr>
          </a:p>
          <a:p>
            <a:pPr indent="457200" lvl="0" marL="0" rtl="0" algn="l">
              <a:lnSpc>
                <a:spcPct val="150000"/>
              </a:lnSpc>
              <a:spcBef>
                <a:spcPts val="400"/>
              </a:spcBef>
              <a:spcAft>
                <a:spcPts val="0"/>
              </a:spcAft>
              <a:buClr>
                <a:schemeClr val="dk1"/>
              </a:buClr>
              <a:buSzPts val="1100"/>
              <a:buFont typeface="Arial"/>
              <a:buNone/>
            </a:pPr>
            <a:r>
              <a:rPr i="1" lang="en">
                <a:solidFill>
                  <a:schemeClr val="dk1"/>
                </a:solidFill>
                <a:latin typeface="Times New Roman"/>
                <a:ea typeface="Times New Roman"/>
                <a:cs typeface="Times New Roman"/>
                <a:sym typeface="Times New Roman"/>
              </a:rPr>
              <a:t>Premil Prasannan                                                   </a:t>
            </a:r>
            <a:endParaRPr i="1">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9"/>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NEO-6M GPS Chip</a:t>
            </a:r>
            <a:endParaRPr b="1" i="1">
              <a:solidFill>
                <a:schemeClr val="dk1"/>
              </a:solidFill>
              <a:latin typeface="Times New Roman"/>
              <a:ea typeface="Times New Roman"/>
              <a:cs typeface="Times New Roman"/>
              <a:sym typeface="Times New Roman"/>
            </a:endParaRPr>
          </a:p>
        </p:txBody>
      </p:sp>
      <p:sp>
        <p:nvSpPr>
          <p:cNvPr id="124" name="Google Shape;124;p19"/>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i="1" lang="en" sz="1800">
                <a:solidFill>
                  <a:schemeClr val="dk1"/>
                </a:solidFill>
                <a:latin typeface="Times New Roman"/>
                <a:ea typeface="Times New Roman"/>
                <a:cs typeface="Times New Roman"/>
                <a:sym typeface="Times New Roman"/>
              </a:rPr>
              <a:t>The u-blox 6 positioning engine also boasts a Time-To-First-Fix (TTFF) of under 1 second.</a:t>
            </a:r>
            <a:endParaRPr i="1" sz="18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rPr i="1" lang="en" sz="1800">
                <a:solidFill>
                  <a:schemeClr val="dk1"/>
                </a:solidFill>
                <a:latin typeface="Times New Roman"/>
                <a:ea typeface="Times New Roman"/>
                <a:cs typeface="Times New Roman"/>
                <a:sym typeface="Times New Roman"/>
              </a:rPr>
              <a:t>One of the best features the chip provides is Power Save Mode(PSM). It allows a reduction in system power consumption by selectively switching parts of the receiver ON and OFF. This dramatically reduces power consumption of the module to just 11mA making it suitable for power sensitive applications like GPS wristwatch.</a:t>
            </a:r>
            <a:endParaRPr i="1" sz="18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rPr i="1" lang="en" sz="1800">
                <a:solidFill>
                  <a:schemeClr val="dk1"/>
                </a:solidFill>
                <a:latin typeface="Times New Roman"/>
                <a:ea typeface="Times New Roman"/>
                <a:cs typeface="Times New Roman"/>
                <a:sym typeface="Times New Roman"/>
              </a:rPr>
              <a:t>The necessary data pins of NEO-6M GPS chip are broken out to a 0.1″ pitch headers. This includes pins required for communication with a microcontroller over UART. The module supports baud rate from 4800bps to 230400 bps with default baud of 9600.</a:t>
            </a:r>
            <a:endParaRPr i="1" sz="18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ph type="ctrTitle"/>
          </p:nvPr>
        </p:nvSpPr>
        <p:spPr>
          <a:xfrm>
            <a:off x="1102400" y="40950"/>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Specifications</a:t>
            </a:r>
            <a:endParaRPr b="1" i="1">
              <a:solidFill>
                <a:schemeClr val="dk1"/>
              </a:solidFill>
              <a:latin typeface="Times New Roman"/>
              <a:ea typeface="Times New Roman"/>
              <a:cs typeface="Times New Roman"/>
              <a:sym typeface="Times New Roman"/>
            </a:endParaRPr>
          </a:p>
        </p:txBody>
      </p:sp>
      <p:sp>
        <p:nvSpPr>
          <p:cNvPr id="130" name="Google Shape;130;p20"/>
          <p:cNvSpPr txBox="1"/>
          <p:nvPr>
            <p:ph idx="1" type="subTitle"/>
          </p:nvPr>
        </p:nvSpPr>
        <p:spPr>
          <a:xfrm>
            <a:off x="1167875" y="807450"/>
            <a:ext cx="7307700" cy="4270500"/>
          </a:xfrm>
          <a:prstGeom prst="rect">
            <a:avLst/>
          </a:prstGeom>
        </p:spPr>
        <p:txBody>
          <a:bodyPr anchorCtr="0" anchor="t" bIns="34275" lIns="68575" spcFirstLastPara="1" rIns="68575" wrap="square" tIns="34275">
            <a:noAutofit/>
          </a:bodyPr>
          <a:lstStyle/>
          <a:p>
            <a:pPr indent="-336550" lvl="0" marL="457200" rtl="0" algn="just">
              <a:lnSpc>
                <a:spcPct val="150000"/>
              </a:lnSpc>
              <a:spcBef>
                <a:spcPts val="40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Power supply: 2.7V to 3.6V</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Default baud rate: 9600 bps</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Current consumption: 45mA.</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Up to 22 satellites on 50 channels tracking</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Up to 5 location updates a second with 2.5m Horizontal position accuracy.</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Navigation Sensitivity: Up to -161 dBm</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Navigation Update Rate: 1Hz</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Comes with an external antenna and built-in EEPROM.</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Interface: RS232 TTL with Serial Baud Rate 4800-230400 (default 9600)</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Operating Temperature: -40°C ~ 85°C</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Communication Protocol: UBX Binary, RTCM and Standard NMEA output</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1"/>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Position Fix LED Indicator</a:t>
            </a:r>
            <a:endParaRPr b="1" i="1">
              <a:solidFill>
                <a:schemeClr val="dk1"/>
              </a:solidFill>
              <a:latin typeface="Times New Roman"/>
              <a:ea typeface="Times New Roman"/>
              <a:cs typeface="Times New Roman"/>
              <a:sym typeface="Times New Roman"/>
            </a:endParaRPr>
          </a:p>
        </p:txBody>
      </p:sp>
      <p:sp>
        <p:nvSpPr>
          <p:cNvPr id="136" name="Google Shape;136;p21"/>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There is an LED on the NEO-6M GPS Module which indicates the status of Position Fix. It’ll blink at various rates depending on what state it’s in:</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No Blinking – It’s searching for satellites.</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Blink every 1s – Position Fix is found(The module can see enough satellites).</a:t>
            </a:r>
            <a:endParaRPr i="1" sz="1700">
              <a:solidFill>
                <a:schemeClr val="dk1"/>
              </a:solidFill>
              <a:latin typeface="Times New Roman"/>
              <a:ea typeface="Times New Roman"/>
              <a:cs typeface="Times New Roman"/>
              <a:sym typeface="Times New Roman"/>
            </a:endParaRPr>
          </a:p>
        </p:txBody>
      </p:sp>
      <p:pic>
        <p:nvPicPr>
          <p:cNvPr id="137" name="Google Shape;137;p21"/>
          <p:cNvPicPr preferRelativeResize="0"/>
          <p:nvPr/>
        </p:nvPicPr>
        <p:blipFill rotWithShape="1">
          <a:blip r:embed="rId3">
            <a:alphaModFix/>
          </a:blip>
          <a:srcRect b="7192" l="23248" r="47286" t="34802"/>
          <a:stretch/>
        </p:blipFill>
        <p:spPr>
          <a:xfrm>
            <a:off x="3593875" y="1764225"/>
            <a:ext cx="2066126" cy="22880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3.3V LDO Regulator</a:t>
            </a:r>
            <a:endParaRPr b="1" i="1">
              <a:solidFill>
                <a:schemeClr val="dk1"/>
              </a:solidFill>
              <a:latin typeface="Times New Roman"/>
              <a:ea typeface="Times New Roman"/>
              <a:cs typeface="Times New Roman"/>
              <a:sym typeface="Times New Roman"/>
            </a:endParaRPr>
          </a:p>
        </p:txBody>
      </p:sp>
      <p:sp>
        <p:nvSpPr>
          <p:cNvPr id="143" name="Google Shape;143;p22"/>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operating voltage of the NEO-6M chip is from 2.7 to 3.6V. But the good news is that, the module comes with MIC5205 ultra-low dropout 3V3 regulator from MICREL.</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logic pins are also 5-volt tolerant, so we can easily connect it to an Arduino or any 5V logic microcontroller without using any logic level converter.</a:t>
            </a:r>
            <a:endParaRPr i="1" sz="1700">
              <a:solidFill>
                <a:schemeClr val="dk1"/>
              </a:solidFill>
              <a:latin typeface="Times New Roman"/>
              <a:ea typeface="Times New Roman"/>
              <a:cs typeface="Times New Roman"/>
              <a:sym typeface="Times New Roman"/>
            </a:endParaRPr>
          </a:p>
        </p:txBody>
      </p:sp>
      <p:pic>
        <p:nvPicPr>
          <p:cNvPr id="144" name="Google Shape;144;p22"/>
          <p:cNvPicPr preferRelativeResize="0"/>
          <p:nvPr/>
        </p:nvPicPr>
        <p:blipFill rotWithShape="1">
          <a:blip r:embed="rId3">
            <a:alphaModFix/>
          </a:blip>
          <a:srcRect b="4899" l="34131" r="36509" t="45359"/>
          <a:stretch/>
        </p:blipFill>
        <p:spPr>
          <a:xfrm>
            <a:off x="2924650" y="2095226"/>
            <a:ext cx="3292349" cy="19133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3"/>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Battery and EEPROM</a:t>
            </a:r>
            <a:endParaRPr b="1" i="1">
              <a:solidFill>
                <a:schemeClr val="dk1"/>
              </a:solidFill>
              <a:latin typeface="Times New Roman"/>
              <a:ea typeface="Times New Roman"/>
              <a:cs typeface="Times New Roman"/>
              <a:sym typeface="Times New Roman"/>
            </a:endParaRPr>
          </a:p>
        </p:txBody>
      </p:sp>
      <p:sp>
        <p:nvSpPr>
          <p:cNvPr id="150" name="Google Shape;150;p23"/>
          <p:cNvSpPr txBox="1"/>
          <p:nvPr>
            <p:ph idx="1" type="subTitle"/>
          </p:nvPr>
        </p:nvSpPr>
        <p:spPr>
          <a:xfrm>
            <a:off x="1175150" y="967500"/>
            <a:ext cx="7307700" cy="40449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module is equipped with an HK24C32 two wire serial EEPROM. It is 4KB in size and connected to the NEO-6M chip via I2C.</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module also contains a rechargeable button battery which acts as a super-capacitor.</a:t>
            </a:r>
            <a:endParaRPr i="1" sz="1700">
              <a:solidFill>
                <a:schemeClr val="dk1"/>
              </a:solidFill>
              <a:latin typeface="Times New Roman"/>
              <a:ea typeface="Times New Roman"/>
              <a:cs typeface="Times New Roman"/>
              <a:sym typeface="Times New Roman"/>
            </a:endParaRPr>
          </a:p>
        </p:txBody>
      </p:sp>
      <p:pic>
        <p:nvPicPr>
          <p:cNvPr id="151" name="Google Shape;151;p23"/>
          <p:cNvPicPr preferRelativeResize="0"/>
          <p:nvPr/>
        </p:nvPicPr>
        <p:blipFill rotWithShape="1">
          <a:blip r:embed="rId3">
            <a:alphaModFix/>
          </a:blip>
          <a:srcRect b="7778" l="22354" r="43432" t="27726"/>
          <a:stretch/>
        </p:blipFill>
        <p:spPr>
          <a:xfrm>
            <a:off x="3375650" y="1715325"/>
            <a:ext cx="2553552" cy="27079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Battery and EEPROM</a:t>
            </a:r>
            <a:endParaRPr b="1" i="1">
              <a:solidFill>
                <a:schemeClr val="dk1"/>
              </a:solidFill>
              <a:latin typeface="Times New Roman"/>
              <a:ea typeface="Times New Roman"/>
              <a:cs typeface="Times New Roman"/>
              <a:sym typeface="Times New Roman"/>
            </a:endParaRPr>
          </a:p>
        </p:txBody>
      </p:sp>
      <p:sp>
        <p:nvSpPr>
          <p:cNvPr id="157" name="Google Shape;157;p24"/>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An EEPROM together with battery helps retain the battery backed RAM (BBR). The BBR contains clock data, latest position data(GNSS orbit data) and module configuration. But it’s not meant for permanent data storage.</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As the battery retains clock and last position, time to first fix (TTFF) significantly reduces to 1s. This allows much faster position locks.</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Without the battery the GPS always cold-start so the initial GPS lock takes more time.</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battery is automatically charged when power is applied and maintains data for up to two weeks without power.</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5"/>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Antenna</a:t>
            </a:r>
            <a:endParaRPr b="1" i="1">
              <a:solidFill>
                <a:schemeClr val="dk1"/>
              </a:solidFill>
              <a:latin typeface="Times New Roman"/>
              <a:ea typeface="Times New Roman"/>
              <a:cs typeface="Times New Roman"/>
              <a:sym typeface="Times New Roman"/>
            </a:endParaRPr>
          </a:p>
        </p:txBody>
      </p:sp>
      <p:sp>
        <p:nvSpPr>
          <p:cNvPr id="163" name="Google Shape;163;p25"/>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An antenna is required to use the module for any kind of communication. So, the module comes with a patch antenna having -161 dBm sensitivity.</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Clr>
                <a:schemeClr val="dk1"/>
              </a:buClr>
              <a:buSzPts val="1018"/>
              <a:buFont typeface="Arial"/>
              <a:buNone/>
            </a:pPr>
            <a:r>
              <a:rPr i="1" lang="en" sz="1700">
                <a:solidFill>
                  <a:schemeClr val="dk1"/>
                </a:solidFill>
                <a:latin typeface="Times New Roman"/>
                <a:ea typeface="Times New Roman"/>
                <a:cs typeface="Times New Roman"/>
                <a:sym typeface="Times New Roman"/>
              </a:rPr>
              <a:t>NEO-6M Patch Antenna</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You can snap-fit this antenna to small U.FL connector located on the module.</a:t>
            </a:r>
            <a:endParaRPr i="1" sz="1700">
              <a:solidFill>
                <a:schemeClr val="dk1"/>
              </a:solidFill>
              <a:latin typeface="Times New Roman"/>
              <a:ea typeface="Times New Roman"/>
              <a:cs typeface="Times New Roman"/>
              <a:sym typeface="Times New Roman"/>
            </a:endParaRPr>
          </a:p>
        </p:txBody>
      </p:sp>
      <p:pic>
        <p:nvPicPr>
          <p:cNvPr id="164" name="Google Shape;164;p25"/>
          <p:cNvPicPr preferRelativeResize="0"/>
          <p:nvPr/>
        </p:nvPicPr>
        <p:blipFill rotWithShape="1">
          <a:blip r:embed="rId3">
            <a:alphaModFix/>
          </a:blip>
          <a:srcRect b="29899" l="16673" r="27338" t="21483"/>
          <a:stretch/>
        </p:blipFill>
        <p:spPr>
          <a:xfrm>
            <a:off x="1913350" y="1789700"/>
            <a:ext cx="4321426" cy="21108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6"/>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Antenna</a:t>
            </a:r>
            <a:endParaRPr b="1" i="1">
              <a:solidFill>
                <a:schemeClr val="dk1"/>
              </a:solidFill>
              <a:latin typeface="Times New Roman"/>
              <a:ea typeface="Times New Roman"/>
              <a:cs typeface="Times New Roman"/>
              <a:sym typeface="Times New Roman"/>
            </a:endParaRPr>
          </a:p>
        </p:txBody>
      </p:sp>
      <p:sp>
        <p:nvSpPr>
          <p:cNvPr id="170" name="Google Shape;170;p26"/>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Patch antenna is great for most projects. But if you want to achieve more sensitivity or put your module inside a metal case, you can also snap on any 3V active GPS antenna via the U.FL connector.</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pic>
        <p:nvPicPr>
          <p:cNvPr id="171" name="Google Shape;171;p26"/>
          <p:cNvPicPr preferRelativeResize="0"/>
          <p:nvPr/>
        </p:nvPicPr>
        <p:blipFill rotWithShape="1">
          <a:blip r:embed="rId3">
            <a:alphaModFix/>
          </a:blip>
          <a:srcRect b="23625" l="8197" r="53296" t="19514"/>
          <a:stretch/>
        </p:blipFill>
        <p:spPr>
          <a:xfrm>
            <a:off x="2553550" y="2066025"/>
            <a:ext cx="3521150" cy="2924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7"/>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NEO-6M GPS Module Pinout</a:t>
            </a:r>
            <a:endParaRPr b="1" i="1">
              <a:solidFill>
                <a:schemeClr val="dk1"/>
              </a:solidFill>
              <a:latin typeface="Times New Roman"/>
              <a:ea typeface="Times New Roman"/>
              <a:cs typeface="Times New Roman"/>
              <a:sym typeface="Times New Roman"/>
            </a:endParaRPr>
          </a:p>
        </p:txBody>
      </p:sp>
      <p:sp>
        <p:nvSpPr>
          <p:cNvPr id="177" name="Google Shape;177;p27"/>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NEO-6M GPS module has total 4 pins that interface it to the outside world. The connections are as follows:</a:t>
            </a:r>
            <a:endParaRPr i="1" sz="1700">
              <a:solidFill>
                <a:schemeClr val="dk1"/>
              </a:solidFill>
              <a:latin typeface="Times New Roman"/>
              <a:ea typeface="Times New Roman"/>
              <a:cs typeface="Times New Roman"/>
              <a:sym typeface="Times New Roman"/>
            </a:endParaRPr>
          </a:p>
          <a:p>
            <a:pPr indent="0" lvl="0" marL="0" rtl="0" algn="l">
              <a:lnSpc>
                <a:spcPct val="162500"/>
              </a:lnSpc>
              <a:spcBef>
                <a:spcPts val="1300"/>
              </a:spcBef>
              <a:spcAft>
                <a:spcPts val="0"/>
              </a:spcAft>
              <a:buSzPts val="1100"/>
              <a:buNone/>
            </a:pPr>
            <a:r>
              <a:rPr lang="en" sz="1150">
                <a:solidFill>
                  <a:srgbClr val="FFFFFF"/>
                </a:solidFill>
                <a:highlight>
                  <a:srgbClr val="333739"/>
                </a:highlight>
                <a:latin typeface="Roboto"/>
                <a:ea typeface="Roboto"/>
                <a:cs typeface="Roboto"/>
                <a:sym typeface="Roboto"/>
              </a:rPr>
              <a:t>GND</a:t>
            </a:r>
            <a:r>
              <a:rPr lang="en" sz="1300">
                <a:solidFill>
                  <a:schemeClr val="dk1"/>
                </a:solidFill>
                <a:highlight>
                  <a:srgbClr val="FFFFFF"/>
                </a:highlight>
                <a:latin typeface="Roboto"/>
                <a:ea typeface="Roboto"/>
                <a:cs typeface="Roboto"/>
                <a:sym typeface="Roboto"/>
              </a:rPr>
              <a:t> </a:t>
            </a:r>
            <a:r>
              <a:rPr i="1" lang="en" sz="1600">
                <a:solidFill>
                  <a:schemeClr val="dk1"/>
                </a:solidFill>
                <a:highlight>
                  <a:srgbClr val="FFFFFF"/>
                </a:highlight>
                <a:latin typeface="Times New Roman"/>
                <a:ea typeface="Times New Roman"/>
                <a:cs typeface="Times New Roman"/>
                <a:sym typeface="Times New Roman"/>
              </a:rPr>
              <a:t>is the Ground Pin and needs to be connected to GND pin on the Arduino.</a:t>
            </a:r>
            <a:endParaRPr i="1" sz="1600">
              <a:solidFill>
                <a:schemeClr val="dk1"/>
              </a:solidFill>
              <a:highlight>
                <a:srgbClr val="FFFFFF"/>
              </a:highlight>
              <a:latin typeface="Times New Roman"/>
              <a:ea typeface="Times New Roman"/>
              <a:cs typeface="Times New Roman"/>
              <a:sym typeface="Times New Roman"/>
            </a:endParaRPr>
          </a:p>
          <a:p>
            <a:pPr indent="0" lvl="0" marL="0" rtl="0" algn="l">
              <a:lnSpc>
                <a:spcPct val="162500"/>
              </a:lnSpc>
              <a:spcBef>
                <a:spcPts val="1300"/>
              </a:spcBef>
              <a:spcAft>
                <a:spcPts val="0"/>
              </a:spcAft>
              <a:buSzPts val="1100"/>
              <a:buNone/>
            </a:pPr>
            <a:r>
              <a:rPr lang="en" sz="1150">
                <a:solidFill>
                  <a:srgbClr val="FFFFFF"/>
                </a:solidFill>
                <a:highlight>
                  <a:srgbClr val="8D4BA3"/>
                </a:highlight>
                <a:latin typeface="Roboto"/>
                <a:ea typeface="Roboto"/>
                <a:cs typeface="Roboto"/>
                <a:sym typeface="Roboto"/>
              </a:rPr>
              <a:t>TxD (Transmitter)</a:t>
            </a:r>
            <a:r>
              <a:rPr lang="en" sz="1300">
                <a:solidFill>
                  <a:schemeClr val="dk1"/>
                </a:solidFill>
                <a:highlight>
                  <a:srgbClr val="FFFFFF"/>
                </a:highlight>
                <a:latin typeface="Roboto"/>
                <a:ea typeface="Roboto"/>
                <a:cs typeface="Roboto"/>
                <a:sym typeface="Roboto"/>
              </a:rPr>
              <a:t> </a:t>
            </a:r>
            <a:r>
              <a:rPr i="1" lang="en" sz="1600">
                <a:solidFill>
                  <a:schemeClr val="dk1"/>
                </a:solidFill>
                <a:highlight>
                  <a:srgbClr val="FFFFFF"/>
                </a:highlight>
                <a:latin typeface="Times New Roman"/>
                <a:ea typeface="Times New Roman"/>
                <a:cs typeface="Times New Roman"/>
                <a:sym typeface="Times New Roman"/>
              </a:rPr>
              <a:t>pin is used for serial communication.</a:t>
            </a:r>
            <a:endParaRPr i="1" sz="1600">
              <a:solidFill>
                <a:schemeClr val="dk1"/>
              </a:solidFill>
              <a:highlight>
                <a:srgbClr val="FFFFFF"/>
              </a:highlight>
              <a:latin typeface="Times New Roman"/>
              <a:ea typeface="Times New Roman"/>
              <a:cs typeface="Times New Roman"/>
              <a:sym typeface="Times New Roman"/>
            </a:endParaRPr>
          </a:p>
          <a:p>
            <a:pPr indent="0" lvl="0" marL="0" rtl="0" algn="l">
              <a:lnSpc>
                <a:spcPct val="162500"/>
              </a:lnSpc>
              <a:spcBef>
                <a:spcPts val="1300"/>
              </a:spcBef>
              <a:spcAft>
                <a:spcPts val="0"/>
              </a:spcAft>
              <a:buSzPts val="1100"/>
              <a:buNone/>
            </a:pPr>
            <a:r>
              <a:rPr lang="en" sz="1150">
                <a:solidFill>
                  <a:srgbClr val="FFFFFF"/>
                </a:solidFill>
                <a:highlight>
                  <a:srgbClr val="3498DB"/>
                </a:highlight>
                <a:latin typeface="Roboto"/>
                <a:ea typeface="Roboto"/>
                <a:cs typeface="Roboto"/>
                <a:sym typeface="Roboto"/>
              </a:rPr>
              <a:t>RxD (Receiver)</a:t>
            </a:r>
            <a:r>
              <a:rPr lang="en" sz="1300">
                <a:solidFill>
                  <a:schemeClr val="dk1"/>
                </a:solidFill>
                <a:highlight>
                  <a:srgbClr val="FFFFFF"/>
                </a:highlight>
                <a:latin typeface="Roboto"/>
                <a:ea typeface="Roboto"/>
                <a:cs typeface="Roboto"/>
                <a:sym typeface="Roboto"/>
              </a:rPr>
              <a:t> </a:t>
            </a:r>
            <a:r>
              <a:rPr i="1" lang="en" sz="1600">
                <a:solidFill>
                  <a:schemeClr val="dk1"/>
                </a:solidFill>
                <a:highlight>
                  <a:srgbClr val="FFFFFF"/>
                </a:highlight>
                <a:latin typeface="Times New Roman"/>
                <a:ea typeface="Times New Roman"/>
                <a:cs typeface="Times New Roman"/>
                <a:sym typeface="Times New Roman"/>
              </a:rPr>
              <a:t> pin is used for serial communication.</a:t>
            </a:r>
            <a:endParaRPr i="1" sz="1600">
              <a:solidFill>
                <a:schemeClr val="dk1"/>
              </a:solidFill>
              <a:highlight>
                <a:srgbClr val="FFFFFF"/>
              </a:highlight>
              <a:latin typeface="Times New Roman"/>
              <a:ea typeface="Times New Roman"/>
              <a:cs typeface="Times New Roman"/>
              <a:sym typeface="Times New Roman"/>
            </a:endParaRPr>
          </a:p>
          <a:p>
            <a:pPr indent="0" lvl="0" marL="0" rtl="0" algn="l">
              <a:lnSpc>
                <a:spcPct val="162500"/>
              </a:lnSpc>
              <a:spcBef>
                <a:spcPts val="1300"/>
              </a:spcBef>
              <a:spcAft>
                <a:spcPts val="0"/>
              </a:spcAft>
              <a:buSzPts val="1100"/>
              <a:buNone/>
            </a:pPr>
            <a:r>
              <a:rPr lang="en" sz="1150">
                <a:solidFill>
                  <a:srgbClr val="FFFFFF"/>
                </a:solidFill>
                <a:highlight>
                  <a:srgbClr val="CB2B2B"/>
                </a:highlight>
                <a:latin typeface="Roboto"/>
                <a:ea typeface="Roboto"/>
                <a:cs typeface="Roboto"/>
                <a:sym typeface="Roboto"/>
              </a:rPr>
              <a:t>VCC</a:t>
            </a:r>
            <a:r>
              <a:rPr i="1" lang="en" sz="1600">
                <a:solidFill>
                  <a:schemeClr val="dk1"/>
                </a:solidFill>
                <a:highlight>
                  <a:srgbClr val="FFFFFF"/>
                </a:highlight>
                <a:latin typeface="Times New Roman"/>
                <a:ea typeface="Times New Roman"/>
                <a:cs typeface="Times New Roman"/>
                <a:sym typeface="Times New Roman"/>
              </a:rPr>
              <a:t> VCC supplies power for the module. You can directly connect it to the 5V pin on the Arduino.</a:t>
            </a:r>
            <a:endParaRPr i="1" sz="1600">
              <a:solidFill>
                <a:schemeClr val="dk1"/>
              </a:solidFill>
              <a:highlight>
                <a:srgbClr val="FFFFFF"/>
              </a:highlight>
              <a:latin typeface="Times New Roman"/>
              <a:ea typeface="Times New Roman"/>
              <a:cs typeface="Times New Roman"/>
              <a:sym typeface="Times New Roman"/>
            </a:endParaRPr>
          </a:p>
          <a:p>
            <a:pPr indent="0" lvl="0" marL="0" rtl="0" algn="l">
              <a:lnSpc>
                <a:spcPct val="162500"/>
              </a:lnSpc>
              <a:spcBef>
                <a:spcPts val="1300"/>
              </a:spcBef>
              <a:spcAft>
                <a:spcPts val="0"/>
              </a:spcAft>
              <a:buSzPts val="1100"/>
              <a:buNone/>
            </a:pPr>
            <a:r>
              <a:rPr i="1" lang="en" sz="1600">
                <a:solidFill>
                  <a:schemeClr val="dk1"/>
                </a:solidFill>
                <a:highlight>
                  <a:srgbClr val="FFFFFF"/>
                </a:highlight>
                <a:latin typeface="Times New Roman"/>
                <a:ea typeface="Times New Roman"/>
                <a:cs typeface="Times New Roman"/>
                <a:sym typeface="Times New Roman"/>
              </a:rPr>
              <a:t>Pinout diagram is in the following slide.</a:t>
            </a:r>
            <a:endParaRPr i="1" sz="1600">
              <a:solidFill>
                <a:schemeClr val="dk1"/>
              </a:solidFill>
              <a:highlight>
                <a:srgbClr val="FFFFFF"/>
              </a:highlight>
              <a:latin typeface="Times New Roman"/>
              <a:ea typeface="Times New Roman"/>
              <a:cs typeface="Times New Roman"/>
              <a:sym typeface="Times New Roman"/>
            </a:endParaRPr>
          </a:p>
          <a:p>
            <a:pPr indent="0" lvl="0" marL="0" rtl="0" algn="l">
              <a:lnSpc>
                <a:spcPct val="162500"/>
              </a:lnSpc>
              <a:spcBef>
                <a:spcPts val="1300"/>
              </a:spcBef>
              <a:spcAft>
                <a:spcPts val="0"/>
              </a:spcAft>
              <a:buClr>
                <a:schemeClr val="dk1"/>
              </a:buClr>
              <a:buSzPts val="1100"/>
              <a:buFont typeface="Arial"/>
              <a:buNone/>
            </a:pPr>
            <a:r>
              <a:t/>
            </a:r>
            <a:endParaRPr i="1" sz="1600">
              <a:solidFill>
                <a:schemeClr val="dk1"/>
              </a:solidFill>
              <a:highlight>
                <a:srgbClr val="FFFFFF"/>
              </a:highlight>
              <a:latin typeface="Times New Roman"/>
              <a:ea typeface="Times New Roman"/>
              <a:cs typeface="Times New Roman"/>
              <a:sym typeface="Times New Roman"/>
            </a:endParaRPr>
          </a:p>
          <a:p>
            <a:pPr indent="0" lvl="0" marL="0" rtl="0" algn="just">
              <a:lnSpc>
                <a:spcPct val="120000"/>
              </a:lnSpc>
              <a:spcBef>
                <a:spcPts val="13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8"/>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PINOUT Diagram</a:t>
            </a:r>
            <a:endParaRPr b="1" i="1">
              <a:solidFill>
                <a:schemeClr val="dk1"/>
              </a:solidFill>
              <a:latin typeface="Times New Roman"/>
              <a:ea typeface="Times New Roman"/>
              <a:cs typeface="Times New Roman"/>
              <a:sym typeface="Times New Roman"/>
            </a:endParaRPr>
          </a:p>
        </p:txBody>
      </p:sp>
      <p:pic>
        <p:nvPicPr>
          <p:cNvPr id="183" name="Google Shape;183;p28"/>
          <p:cNvPicPr preferRelativeResize="0"/>
          <p:nvPr/>
        </p:nvPicPr>
        <p:blipFill rotWithShape="1">
          <a:blip r:embed="rId3">
            <a:alphaModFix/>
          </a:blip>
          <a:srcRect b="14715" l="42043" r="20202" t="17533"/>
          <a:stretch/>
        </p:blipFill>
        <p:spPr>
          <a:xfrm>
            <a:off x="2517175" y="873150"/>
            <a:ext cx="4466923" cy="41635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1"/>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Contents</a:t>
            </a:r>
            <a:endParaRPr b="1" i="1">
              <a:solidFill>
                <a:schemeClr val="dk1"/>
              </a:solidFill>
              <a:latin typeface="Times New Roman"/>
              <a:ea typeface="Times New Roman"/>
              <a:cs typeface="Times New Roman"/>
              <a:sym typeface="Times New Roman"/>
            </a:endParaRPr>
          </a:p>
        </p:txBody>
      </p:sp>
      <p:sp>
        <p:nvSpPr>
          <p:cNvPr id="71" name="Google Shape;71;p11"/>
          <p:cNvSpPr txBox="1"/>
          <p:nvPr>
            <p:ph idx="1" type="subTitle"/>
          </p:nvPr>
        </p:nvSpPr>
        <p:spPr>
          <a:xfrm>
            <a:off x="1175150" y="1062175"/>
            <a:ext cx="7307700" cy="3899400"/>
          </a:xfrm>
          <a:prstGeom prst="rect">
            <a:avLst/>
          </a:prstGeom>
        </p:spPr>
        <p:txBody>
          <a:bodyPr anchorCtr="0" anchor="t" bIns="34275" lIns="68575" spcFirstLastPara="1" rIns="68575" wrap="square" tIns="34275">
            <a:normAutofit/>
          </a:bodyPr>
          <a:lstStyle/>
          <a:p>
            <a:pPr indent="-336550" lvl="0" marL="457200" rtl="0" algn="just">
              <a:lnSpc>
                <a:spcPct val="140000"/>
              </a:lnSpc>
              <a:spcBef>
                <a:spcPts val="40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Introduction.</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An Overview of the Project.</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Engineering Drawing</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Block Diagram</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Hardware Overview of NEO-6M GPS Module</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NEO-6M GPS Module Pinout</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Protocols and Interfaces</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Interfacing GPS Module with ESP32 using MQTT Protocol</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Conclusion.</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References.</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9"/>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Protocols and interfaces</a:t>
            </a:r>
            <a:endParaRPr b="1" i="1">
              <a:solidFill>
                <a:schemeClr val="dk1"/>
              </a:solidFill>
              <a:latin typeface="Times New Roman"/>
              <a:ea typeface="Times New Roman"/>
              <a:cs typeface="Times New Roman"/>
              <a:sym typeface="Times New Roman"/>
            </a:endParaRPr>
          </a:p>
        </p:txBody>
      </p:sp>
      <p:sp>
        <p:nvSpPr>
          <p:cNvPr id="189" name="Google Shape;189;p29"/>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336550" lvl="0" marL="457200" rtl="0" algn="just">
              <a:lnSpc>
                <a:spcPct val="150000"/>
              </a:lnSpc>
              <a:spcBef>
                <a:spcPts val="400"/>
              </a:spcBef>
              <a:spcAft>
                <a:spcPts val="0"/>
              </a:spcAft>
              <a:buClr>
                <a:schemeClr val="dk1"/>
              </a:buClr>
              <a:buSzPts val="1700"/>
              <a:buFont typeface="Times New Roman"/>
              <a:buAutoNum type="arabicPeriod"/>
            </a:pPr>
            <a:r>
              <a:rPr b="1" i="1" lang="en" sz="1700" u="sng">
                <a:solidFill>
                  <a:schemeClr val="dk1"/>
                </a:solidFill>
                <a:latin typeface="Times New Roman"/>
                <a:ea typeface="Times New Roman"/>
                <a:cs typeface="Times New Roman"/>
                <a:sym typeface="Times New Roman"/>
              </a:rPr>
              <a:t>UART</a:t>
            </a:r>
            <a:endParaRPr b="1" i="1" sz="1700" u="sng">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NEO-6 modules include one configurable UART interface for serial communication.</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400"/>
              </a:spcBef>
              <a:spcAft>
                <a:spcPts val="0"/>
              </a:spcAft>
              <a:buClr>
                <a:schemeClr val="dk1"/>
              </a:buClr>
              <a:buSzPts val="1700"/>
              <a:buFont typeface="Times New Roman"/>
              <a:buAutoNum type="arabicPeriod"/>
            </a:pPr>
            <a:r>
              <a:rPr b="1" i="1" lang="en" sz="1700" u="sng">
                <a:solidFill>
                  <a:schemeClr val="dk1"/>
                </a:solidFill>
                <a:latin typeface="Times New Roman"/>
                <a:ea typeface="Times New Roman"/>
                <a:cs typeface="Times New Roman"/>
                <a:sym typeface="Times New Roman"/>
              </a:rPr>
              <a:t>USB</a:t>
            </a:r>
            <a:endParaRPr b="1" i="1" sz="1700" u="sng">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NEO-6 modules provide a USB version 2.0 FS (Full Speed, 12 Mbit/s) interface as an alternative to the UART. The pull-up resistor on USB_DP is integrated to signal a full-speed device to the host. The VDDUSB pin supplies the</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USB interface. u-blox provides a Microsoft® certified USB driver for Windows XP, Windows Vista and Windows 7 operating systems.</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0"/>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Clr>
                <a:schemeClr val="dk1"/>
              </a:buClr>
              <a:buSzPts val="1018"/>
              <a:buFont typeface="Arial"/>
              <a:buNone/>
            </a:pPr>
            <a:r>
              <a:rPr b="1" i="1" lang="en" sz="1800" u="sng">
                <a:solidFill>
                  <a:schemeClr val="dk1"/>
                </a:solidFill>
                <a:latin typeface="Times New Roman"/>
                <a:ea typeface="Times New Roman"/>
                <a:cs typeface="Times New Roman"/>
                <a:sym typeface="Times New Roman"/>
              </a:rPr>
              <a:t>3. </a:t>
            </a:r>
            <a:r>
              <a:rPr b="1" i="1" lang="en" sz="1800" u="sng">
                <a:solidFill>
                  <a:schemeClr val="dk1"/>
                </a:solidFill>
                <a:latin typeface="Times New Roman"/>
                <a:ea typeface="Times New Roman"/>
                <a:cs typeface="Times New Roman"/>
                <a:sym typeface="Times New Roman"/>
              </a:rPr>
              <a:t>Serial Peripheral Interface (SPI)</a:t>
            </a:r>
            <a:endParaRPr b="1" i="1" sz="1800" u="sng">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800">
                <a:solidFill>
                  <a:schemeClr val="dk1"/>
                </a:solidFill>
                <a:latin typeface="Times New Roman"/>
                <a:ea typeface="Times New Roman"/>
                <a:cs typeface="Times New Roman"/>
                <a:sym typeface="Times New Roman"/>
              </a:rPr>
              <a:t>The SPI interface allows for the connection of external devices with a serial interface, e.g. serial flash to save configuration and AssistNow Offline A-GPS data or to interface to a host CPU. The interface can be operated in master or slave mode. In master mode, one chip select signal is available to select external slaves. In slave mode a single chip select signal enables communication with the host.</a:t>
            </a:r>
            <a:endParaRPr i="1" sz="18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maximum bandwidth is 100kbit/s.</a:t>
            </a:r>
            <a:endParaRPr i="1" sz="18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Clr>
                <a:schemeClr val="dk1"/>
              </a:buClr>
              <a:buSzPts val="1018"/>
              <a:buFont typeface="Arial"/>
              <a:buNone/>
            </a:pPr>
            <a:r>
              <a:t/>
            </a:r>
            <a:endParaRPr i="1" sz="1800">
              <a:solidFill>
                <a:schemeClr val="dk1"/>
              </a:solidFill>
              <a:latin typeface="Times New Roman"/>
              <a:ea typeface="Times New Roman"/>
              <a:cs typeface="Times New Roman"/>
              <a:sym typeface="Times New Roman"/>
            </a:endParaRPr>
          </a:p>
        </p:txBody>
      </p:sp>
      <p:sp>
        <p:nvSpPr>
          <p:cNvPr id="195" name="Google Shape;195;p30"/>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Protocols and interfaces</a:t>
            </a:r>
            <a:endParaRPr b="1" i="1">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1"/>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SzPts val="1018"/>
              <a:buNone/>
            </a:pPr>
            <a:r>
              <a:rPr b="1" i="1" lang="en" sz="1700" u="sng">
                <a:solidFill>
                  <a:schemeClr val="dk1"/>
                </a:solidFill>
                <a:latin typeface="Times New Roman"/>
                <a:ea typeface="Times New Roman"/>
                <a:cs typeface="Times New Roman"/>
                <a:sym typeface="Times New Roman"/>
              </a:rPr>
              <a:t>4. Display Data Channel (DDC)</a:t>
            </a:r>
            <a:endParaRPr b="1" i="1" sz="1700" u="sng">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I2C compatible DDC interface can be used either to access external devices with a serial interface EEPROM or to interface with a host CPU. It is capable of master and slave operation. The DDC interface is I2C Standard Mode</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compliant. For timing parameters consult the I2C standard.</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DDC Interface supports serial communication with u-blox wireless modules. See the specification of the applicable wireless module to confirm compatibility.</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maximum bandwidth is 100kbit/s.</a:t>
            </a:r>
            <a:endParaRPr i="1" sz="1700">
              <a:solidFill>
                <a:schemeClr val="dk1"/>
              </a:solidFill>
              <a:latin typeface="Times New Roman"/>
              <a:ea typeface="Times New Roman"/>
              <a:cs typeface="Times New Roman"/>
              <a:sym typeface="Times New Roman"/>
            </a:endParaRPr>
          </a:p>
        </p:txBody>
      </p:sp>
      <p:sp>
        <p:nvSpPr>
          <p:cNvPr id="201" name="Google Shape;201;p31"/>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Protocols and interfaces</a:t>
            </a:r>
            <a:endParaRPr b="1" i="1">
              <a:solidFill>
                <a:schemeClr val="dk1"/>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2"/>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Default settings</a:t>
            </a:r>
            <a:endParaRPr b="1" i="1">
              <a:solidFill>
                <a:schemeClr val="dk1"/>
              </a:solidFill>
              <a:latin typeface="Times New Roman"/>
              <a:ea typeface="Times New Roman"/>
              <a:cs typeface="Times New Roman"/>
              <a:sym typeface="Times New Roman"/>
            </a:endParaRPr>
          </a:p>
        </p:txBody>
      </p:sp>
      <p:pic>
        <p:nvPicPr>
          <p:cNvPr id="207" name="Google Shape;207;p32"/>
          <p:cNvPicPr preferRelativeResize="0"/>
          <p:nvPr/>
        </p:nvPicPr>
        <p:blipFill rotWithShape="1">
          <a:blip r:embed="rId3">
            <a:alphaModFix/>
          </a:blip>
          <a:srcRect b="9751" l="28390" r="18494" t="31115"/>
          <a:stretch/>
        </p:blipFill>
        <p:spPr>
          <a:xfrm>
            <a:off x="1369475" y="832525"/>
            <a:ext cx="6815525" cy="42681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3"/>
          <p:cNvSpPr txBox="1"/>
          <p:nvPr>
            <p:ph type="ctrTitle"/>
          </p:nvPr>
        </p:nvSpPr>
        <p:spPr>
          <a:xfrm>
            <a:off x="1175150" y="237375"/>
            <a:ext cx="7307700" cy="10503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Interfacing GPS Module with ESP32 using MQTT Protocol</a:t>
            </a:r>
            <a:endParaRPr b="1" i="1">
              <a:solidFill>
                <a:schemeClr val="dk1"/>
              </a:solidFill>
              <a:latin typeface="Times New Roman"/>
              <a:ea typeface="Times New Roman"/>
              <a:cs typeface="Times New Roman"/>
              <a:sym typeface="Times New Roman"/>
            </a:endParaRPr>
          </a:p>
        </p:txBody>
      </p:sp>
      <p:sp>
        <p:nvSpPr>
          <p:cNvPr id="213" name="Google Shape;213;p33"/>
          <p:cNvSpPr txBox="1"/>
          <p:nvPr>
            <p:ph idx="1" type="subTitle"/>
          </p:nvPr>
        </p:nvSpPr>
        <p:spPr>
          <a:xfrm>
            <a:off x="1175150" y="1397000"/>
            <a:ext cx="7632600" cy="35646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b="1" i="1" lang="en" sz="1900" u="sng">
                <a:solidFill>
                  <a:schemeClr val="dk1"/>
                </a:solidFill>
                <a:latin typeface="Times New Roman"/>
                <a:ea typeface="Times New Roman"/>
                <a:cs typeface="Times New Roman"/>
                <a:sym typeface="Times New Roman"/>
              </a:rPr>
              <a:t>Requirements</a:t>
            </a:r>
            <a:endParaRPr b="1" i="1" sz="1900" u="sng">
              <a:solidFill>
                <a:schemeClr val="dk1"/>
              </a:solidFill>
              <a:latin typeface="Times New Roman"/>
              <a:ea typeface="Times New Roman"/>
              <a:cs typeface="Times New Roman"/>
              <a:sym typeface="Times New Roman"/>
            </a:endParaRPr>
          </a:p>
          <a:p>
            <a:pPr indent="-336550" lvl="0" marL="457200" rtl="0" algn="just">
              <a:lnSpc>
                <a:spcPct val="150000"/>
              </a:lnSpc>
              <a:spcBef>
                <a:spcPts val="40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NEO-6M GPS module</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ESP32 development board.</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Breadboard</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Jumper wires</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Computer running Arduino IDE software.</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USB micro cable to connect ESP32 development board to the computer.</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A WiFi Hotspot</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4"/>
          <p:cNvSpPr txBox="1"/>
          <p:nvPr>
            <p:ph idx="1" type="subTitle"/>
          </p:nvPr>
        </p:nvSpPr>
        <p:spPr>
          <a:xfrm>
            <a:off x="1095525" y="1051000"/>
            <a:ext cx="8048400" cy="39651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SzPts val="1018"/>
              <a:buNone/>
            </a:pPr>
            <a:r>
              <a:rPr b="1" i="1" lang="en" sz="1700" u="sng">
                <a:solidFill>
                  <a:schemeClr val="dk1"/>
                </a:solidFill>
                <a:latin typeface="Times New Roman"/>
                <a:ea typeface="Times New Roman"/>
                <a:cs typeface="Times New Roman"/>
                <a:sym typeface="Times New Roman"/>
              </a:rPr>
              <a:t>Connections</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GPS module will be powered with 3.3V power supply. It communicates with the ESP32 via serial communication using the TX and RX pins available on the 4 pins header.</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40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Connect the VCC pin of the GPS module to the ESP32 3.3V pin.</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Connect the GPS ground pin to the ESP32 ground pin.</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Now, connect the RX pin of the GPS module to the TX pin of the ESP32. Similarly, connect the TX pin of the GPS module to the RX pin of the ESP32 (RX and TX pins of the ESP32 are defined in the software).</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Last, connect your ESP32 to the computer through a USB cable. The ESP32 will be powered from the USB 5V.</a:t>
            </a:r>
            <a:endParaRPr i="1" sz="1700">
              <a:solidFill>
                <a:schemeClr val="dk1"/>
              </a:solidFill>
              <a:latin typeface="Times New Roman"/>
              <a:ea typeface="Times New Roman"/>
              <a:cs typeface="Times New Roman"/>
              <a:sym typeface="Times New Roman"/>
            </a:endParaRPr>
          </a:p>
          <a:p>
            <a:pPr indent="0" lvl="0" marL="457200" rtl="0" algn="just">
              <a:lnSpc>
                <a:spcPct val="150000"/>
              </a:lnSpc>
              <a:spcBef>
                <a:spcPts val="400"/>
              </a:spcBef>
              <a:spcAft>
                <a:spcPts val="0"/>
              </a:spcAft>
              <a:buNone/>
            </a:pPr>
            <a:r>
              <a:t/>
            </a:r>
            <a:endParaRPr i="1" sz="1700">
              <a:solidFill>
                <a:schemeClr val="dk1"/>
              </a:solidFill>
              <a:latin typeface="Times New Roman"/>
              <a:ea typeface="Times New Roman"/>
              <a:cs typeface="Times New Roman"/>
              <a:sym typeface="Times New Roman"/>
            </a:endParaRPr>
          </a:p>
        </p:txBody>
      </p:sp>
      <p:sp>
        <p:nvSpPr>
          <p:cNvPr id="219" name="Google Shape;219;p34"/>
          <p:cNvSpPr txBox="1"/>
          <p:nvPr>
            <p:ph type="ctrTitle"/>
          </p:nvPr>
        </p:nvSpPr>
        <p:spPr>
          <a:xfrm>
            <a:off x="1135350" y="38325"/>
            <a:ext cx="7307700" cy="10503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Interfacing GPS Module with ESP32 using MQTT Protocol</a:t>
            </a:r>
            <a:endParaRPr b="1" i="1">
              <a:solidFill>
                <a:schemeClr val="dk1"/>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5"/>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Circuit Diagram</a:t>
            </a:r>
            <a:endParaRPr b="1" i="1">
              <a:solidFill>
                <a:schemeClr val="dk1"/>
              </a:solidFill>
              <a:latin typeface="Times New Roman"/>
              <a:ea typeface="Times New Roman"/>
              <a:cs typeface="Times New Roman"/>
              <a:sym typeface="Times New Roman"/>
            </a:endParaRPr>
          </a:p>
        </p:txBody>
      </p:sp>
      <p:pic>
        <p:nvPicPr>
          <p:cNvPr id="225" name="Google Shape;225;p35"/>
          <p:cNvPicPr preferRelativeResize="0"/>
          <p:nvPr/>
        </p:nvPicPr>
        <p:blipFill rotWithShape="1">
          <a:blip r:embed="rId3">
            <a:alphaModFix/>
          </a:blip>
          <a:srcRect b="12502" l="23322" r="7078" t="26451"/>
          <a:stretch/>
        </p:blipFill>
        <p:spPr>
          <a:xfrm>
            <a:off x="1132100" y="907475"/>
            <a:ext cx="7827725" cy="40289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6"/>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Install the ESP32 in Arduino IDE</a:t>
            </a:r>
            <a:endParaRPr b="1" i="1">
              <a:solidFill>
                <a:schemeClr val="dk1"/>
              </a:solidFill>
              <a:latin typeface="Times New Roman"/>
              <a:ea typeface="Times New Roman"/>
              <a:cs typeface="Times New Roman"/>
              <a:sym typeface="Times New Roman"/>
            </a:endParaRPr>
          </a:p>
        </p:txBody>
      </p:sp>
      <p:sp>
        <p:nvSpPr>
          <p:cNvPr id="231" name="Google Shape;231;p36"/>
          <p:cNvSpPr txBox="1"/>
          <p:nvPr>
            <p:ph idx="1" type="subTitle"/>
          </p:nvPr>
        </p:nvSpPr>
        <p:spPr>
          <a:xfrm>
            <a:off x="1262725" y="1051000"/>
            <a:ext cx="7307700" cy="39093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SzPts val="1018"/>
              <a:buNone/>
            </a:pPr>
            <a:r>
              <a:rPr i="1" lang="en" sz="1800">
                <a:solidFill>
                  <a:schemeClr val="dk1"/>
                </a:solidFill>
                <a:latin typeface="Times New Roman"/>
                <a:ea typeface="Times New Roman"/>
                <a:cs typeface="Times New Roman"/>
                <a:sym typeface="Times New Roman"/>
              </a:rPr>
              <a:t>The ESP32 will be programmed using Arduino IDE. There’s an add-on for the Arduino IDE (1.8.7 or higher) that allows you to program the ESP32 using the Arduino IDE and its programming language. Follow the instructions below:</a:t>
            </a:r>
            <a:endParaRPr i="1" sz="1800">
              <a:solidFill>
                <a:schemeClr val="dk1"/>
              </a:solidFill>
              <a:latin typeface="Times New Roman"/>
              <a:ea typeface="Times New Roman"/>
              <a:cs typeface="Times New Roman"/>
              <a:sym typeface="Times New Roman"/>
            </a:endParaRPr>
          </a:p>
          <a:p>
            <a:pPr indent="-342900" lvl="0" marL="457200" rtl="0" algn="just">
              <a:lnSpc>
                <a:spcPct val="150000"/>
              </a:lnSpc>
              <a:spcBef>
                <a:spcPts val="400"/>
              </a:spcBef>
              <a:spcAft>
                <a:spcPts val="0"/>
              </a:spcAft>
              <a:buClr>
                <a:schemeClr val="dk1"/>
              </a:buClr>
              <a:buSzPts val="1800"/>
              <a:buFont typeface="Times New Roman"/>
              <a:buChar char="➢"/>
            </a:pPr>
            <a:r>
              <a:rPr i="1" lang="en" sz="1800">
                <a:solidFill>
                  <a:schemeClr val="dk1"/>
                </a:solidFill>
                <a:latin typeface="Times New Roman"/>
                <a:ea typeface="Times New Roman"/>
                <a:cs typeface="Times New Roman"/>
                <a:sym typeface="Times New Roman"/>
              </a:rPr>
              <a:t>Open the preferences window from the Arduino IDE : File&gt; Preferences.</a:t>
            </a:r>
            <a:endParaRPr i="1" sz="1800">
              <a:solidFill>
                <a:schemeClr val="dk1"/>
              </a:solidFill>
              <a:latin typeface="Times New Roman"/>
              <a:ea typeface="Times New Roman"/>
              <a:cs typeface="Times New Roman"/>
              <a:sym typeface="Times New Roman"/>
            </a:endParaRPr>
          </a:p>
          <a:p>
            <a:pPr indent="-342900" lvl="0" marL="457200" rtl="0" algn="just">
              <a:lnSpc>
                <a:spcPct val="150000"/>
              </a:lnSpc>
              <a:spcBef>
                <a:spcPts val="0"/>
              </a:spcBef>
              <a:spcAft>
                <a:spcPts val="0"/>
              </a:spcAft>
              <a:buClr>
                <a:schemeClr val="dk1"/>
              </a:buClr>
              <a:buSzPts val="1800"/>
              <a:buFont typeface="Times New Roman"/>
              <a:buChar char="➢"/>
            </a:pPr>
            <a:r>
              <a:rPr i="1" lang="en" sz="1800">
                <a:solidFill>
                  <a:schemeClr val="dk1"/>
                </a:solidFill>
                <a:latin typeface="Times New Roman"/>
                <a:ea typeface="Times New Roman"/>
                <a:cs typeface="Times New Roman"/>
                <a:sym typeface="Times New Roman"/>
              </a:rPr>
              <a:t>Go to the “Additional Board Manager URLs” field, Enter the following URL: </a:t>
            </a:r>
            <a:r>
              <a:rPr i="1" lang="en" sz="1800" u="sng">
                <a:solidFill>
                  <a:schemeClr val="hlink"/>
                </a:solidFill>
                <a:latin typeface="Times New Roman"/>
                <a:ea typeface="Times New Roman"/>
                <a:cs typeface="Times New Roman"/>
                <a:sym typeface="Times New Roman"/>
                <a:hlinkClick r:id="rId3"/>
              </a:rPr>
              <a:t>https://dl.espressif.com/dl/package_esp32_index.json</a:t>
            </a:r>
            <a:r>
              <a:rPr i="1" lang="en" sz="1800">
                <a:solidFill>
                  <a:schemeClr val="dk1"/>
                </a:solidFill>
                <a:latin typeface="Times New Roman"/>
                <a:ea typeface="Times New Roman"/>
                <a:cs typeface="Times New Roman"/>
                <a:sym typeface="Times New Roman"/>
              </a:rPr>
              <a:t> </a:t>
            </a:r>
            <a:endParaRPr i="1" sz="18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800">
                <a:solidFill>
                  <a:schemeClr val="dk1"/>
                </a:solidFill>
                <a:latin typeface="Times New Roman"/>
                <a:ea typeface="Times New Roman"/>
                <a:cs typeface="Times New Roman"/>
                <a:sym typeface="Times New Roman"/>
              </a:rPr>
              <a:t>Open boards manager (Tools &gt; Board &gt; Boards Manager), search for ESP32 and click the install button for the “ESP32 by Espressif Systems”.</a:t>
            </a:r>
            <a:endParaRPr i="1" sz="1800">
              <a:solidFill>
                <a:schemeClr val="dk1"/>
              </a:solidFill>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7"/>
          <p:cNvSpPr txBox="1"/>
          <p:nvPr>
            <p:ph idx="1" type="subTitle"/>
          </p:nvPr>
        </p:nvSpPr>
        <p:spPr>
          <a:xfrm>
            <a:off x="1175150" y="1457050"/>
            <a:ext cx="7307700" cy="35046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When we run the code, connect the ESP32 board to our computer through the micro-USB cable. Make sure the power LED goes high on the module to ensure power supply.</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Open your Arduino IDE and select Tools options for the ESP32 board type and serial port where it’s connected then click upload. The code will be running automatically after Reset.</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Open the serial terminal to supervise the ESP32 software sequence step by step.</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Now, we will return back to the monitor the GPS Tracker map updated by the ESP32 development board based on data parsed from GPS NEO-M6 Module. </a:t>
            </a:r>
            <a:endParaRPr i="1" sz="1700">
              <a:solidFill>
                <a:schemeClr val="dk1"/>
              </a:solidFill>
              <a:latin typeface="Times New Roman"/>
              <a:ea typeface="Times New Roman"/>
              <a:cs typeface="Times New Roman"/>
              <a:sym typeface="Times New Roman"/>
            </a:endParaRPr>
          </a:p>
        </p:txBody>
      </p:sp>
      <p:sp>
        <p:nvSpPr>
          <p:cNvPr id="237" name="Google Shape;237;p37"/>
          <p:cNvSpPr txBox="1"/>
          <p:nvPr>
            <p:ph type="ctrTitle"/>
          </p:nvPr>
        </p:nvSpPr>
        <p:spPr>
          <a:xfrm>
            <a:off x="1175150" y="237375"/>
            <a:ext cx="7307700" cy="10503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Interfacing GPS Module with ESP32 using MQTT Protocol</a:t>
            </a:r>
            <a:endParaRPr b="1" i="1">
              <a:solidFill>
                <a:schemeClr val="dk1"/>
              </a:solidFill>
              <a:latin typeface="Times New Roman"/>
              <a:ea typeface="Times New Roman"/>
              <a:cs typeface="Times New Roman"/>
              <a:sym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8"/>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Sample Output</a:t>
            </a:r>
            <a:endParaRPr b="1" i="1">
              <a:solidFill>
                <a:schemeClr val="dk1"/>
              </a:solidFill>
              <a:latin typeface="Times New Roman"/>
              <a:ea typeface="Times New Roman"/>
              <a:cs typeface="Times New Roman"/>
              <a:sym typeface="Times New Roman"/>
            </a:endParaRPr>
          </a:p>
        </p:txBody>
      </p:sp>
      <p:pic>
        <p:nvPicPr>
          <p:cNvPr id="243" name="Google Shape;243;p38"/>
          <p:cNvPicPr preferRelativeResize="0"/>
          <p:nvPr/>
        </p:nvPicPr>
        <p:blipFill rotWithShape="1">
          <a:blip r:embed="rId3">
            <a:alphaModFix/>
          </a:blip>
          <a:srcRect b="14406" l="1417" r="2188" t="10167"/>
          <a:stretch/>
        </p:blipFill>
        <p:spPr>
          <a:xfrm>
            <a:off x="1237350" y="1100175"/>
            <a:ext cx="7592601" cy="3621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2"/>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Introduction</a:t>
            </a:r>
            <a:endParaRPr b="1" i="1">
              <a:solidFill>
                <a:schemeClr val="dk1"/>
              </a:solidFill>
              <a:latin typeface="Times New Roman"/>
              <a:ea typeface="Times New Roman"/>
              <a:cs typeface="Times New Roman"/>
              <a:sym typeface="Times New Roman"/>
            </a:endParaRPr>
          </a:p>
        </p:txBody>
      </p:sp>
      <p:sp>
        <p:nvSpPr>
          <p:cNvPr id="77" name="Google Shape;77;p12"/>
          <p:cNvSpPr txBox="1"/>
          <p:nvPr>
            <p:ph idx="1" type="subTitle"/>
          </p:nvPr>
        </p:nvSpPr>
        <p:spPr>
          <a:xfrm>
            <a:off x="1175150" y="1062175"/>
            <a:ext cx="7307700" cy="3899400"/>
          </a:xfrm>
          <a:prstGeom prst="rect">
            <a:avLst/>
          </a:prstGeom>
        </p:spPr>
        <p:txBody>
          <a:bodyPr anchorCtr="0" anchor="t" bIns="34275" lIns="68575" spcFirstLastPara="1" rIns="68575" wrap="square" tIns="34275">
            <a:normAutofit/>
          </a:bodyPr>
          <a:lstStyle/>
          <a:p>
            <a:pPr indent="0" lvl="0" marL="0" rtl="0" algn="just">
              <a:lnSpc>
                <a:spcPct val="140000"/>
              </a:lnSpc>
              <a:spcBef>
                <a:spcPts val="400"/>
              </a:spcBef>
              <a:spcAft>
                <a:spcPts val="0"/>
              </a:spcAft>
              <a:buNone/>
            </a:pPr>
            <a:r>
              <a:rPr i="1" lang="en" sz="1700">
                <a:solidFill>
                  <a:schemeClr val="dk1"/>
                </a:solidFill>
                <a:latin typeface="Times New Roman"/>
                <a:ea typeface="Times New Roman"/>
                <a:cs typeface="Times New Roman"/>
                <a:sym typeface="Times New Roman"/>
              </a:rPr>
              <a:t>This presentation includes the details regarding one of the basic task of our project, which is the </a:t>
            </a:r>
            <a:r>
              <a:rPr b="1" i="1" lang="en" sz="1700">
                <a:solidFill>
                  <a:schemeClr val="dk1"/>
                </a:solidFill>
                <a:latin typeface="Times New Roman"/>
                <a:ea typeface="Times New Roman"/>
                <a:cs typeface="Times New Roman"/>
                <a:sym typeface="Times New Roman"/>
              </a:rPr>
              <a:t>Interfacing of NEO-6M GPS Module with ESP32 Microcontroller Board</a:t>
            </a:r>
            <a:r>
              <a:rPr i="1" lang="en" sz="1700">
                <a:solidFill>
                  <a:schemeClr val="dk1"/>
                </a:solidFill>
                <a:latin typeface="Times New Roman"/>
                <a:ea typeface="Times New Roman"/>
                <a:cs typeface="Times New Roman"/>
                <a:sym typeface="Times New Roman"/>
              </a:rPr>
              <a:t>.  As a part of that, we will explain major details of the NEO-6M GPS Module as well.</a:t>
            </a:r>
            <a:endParaRPr i="1" sz="1700">
              <a:solidFill>
                <a:schemeClr val="dk1"/>
              </a:solidFill>
              <a:latin typeface="Times New Roman"/>
              <a:ea typeface="Times New Roman"/>
              <a:cs typeface="Times New Roman"/>
              <a:sym typeface="Times New Roman"/>
            </a:endParaRPr>
          </a:p>
          <a:p>
            <a:pPr indent="0" lvl="0" marL="0" rtl="0" algn="just">
              <a:lnSpc>
                <a:spcPct val="140000"/>
              </a:lnSpc>
              <a:spcBef>
                <a:spcPts val="400"/>
              </a:spcBef>
              <a:spcAft>
                <a:spcPts val="0"/>
              </a:spcAft>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9"/>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49" name="Google Shape;249;p39"/>
          <p:cNvSpPr txBox="1"/>
          <p:nvPr>
            <p:ph idx="1" type="subTitle"/>
          </p:nvPr>
        </p:nvSpPr>
        <p:spPr>
          <a:xfrm>
            <a:off x="1175150" y="971375"/>
            <a:ext cx="7307700" cy="39903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a:t>
            </a:r>
            <a:endParaRPr sz="1000">
              <a:solidFill>
                <a:srgbClr val="708090"/>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 MQTT and AskSensors IoT Platform</a:t>
            </a:r>
            <a:endParaRPr sz="1000">
              <a:solidFill>
                <a:srgbClr val="708090"/>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 Description: ESP32 publishes NEO-6M GPS position to AskSensors using MQTT</a:t>
            </a:r>
            <a:endParaRPr sz="1000">
              <a:solidFill>
                <a:srgbClr val="708090"/>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 Author: https://asksensors.com, 2020</a:t>
            </a:r>
            <a:endParaRPr sz="1000">
              <a:solidFill>
                <a:srgbClr val="708090"/>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 github: https://github.com/asksensors</a:t>
            </a:r>
            <a:endParaRPr sz="1000">
              <a:solidFill>
                <a:srgbClr val="708090"/>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0055"/>
                </a:solidFill>
                <a:highlight>
                  <a:srgbClr val="F5F2F0"/>
                </a:highlight>
                <a:latin typeface="Consolas"/>
                <a:ea typeface="Consolas"/>
                <a:cs typeface="Consolas"/>
                <a:sym typeface="Consolas"/>
              </a:rPr>
              <a:t>#</a:t>
            </a:r>
            <a:r>
              <a:rPr lang="en" sz="1000">
                <a:solidFill>
                  <a:srgbClr val="0077AA"/>
                </a:solidFill>
                <a:highlight>
                  <a:srgbClr val="F5F2F0"/>
                </a:highlight>
                <a:latin typeface="Consolas"/>
                <a:ea typeface="Consolas"/>
                <a:cs typeface="Consolas"/>
                <a:sym typeface="Consolas"/>
              </a:rPr>
              <a:t>include</a:t>
            </a:r>
            <a:r>
              <a:rPr lang="en" sz="1000">
                <a:solidFill>
                  <a:srgbClr val="990055"/>
                </a:solidFill>
                <a:highlight>
                  <a:srgbClr val="F5F2F0"/>
                </a:highlight>
                <a:latin typeface="Consolas"/>
                <a:ea typeface="Consolas"/>
                <a:cs typeface="Consolas"/>
                <a:sym typeface="Consolas"/>
              </a:rPr>
              <a:t> </a:t>
            </a:r>
            <a:r>
              <a:rPr lang="en" sz="1000">
                <a:solidFill>
                  <a:srgbClr val="669900"/>
                </a:solidFill>
                <a:highlight>
                  <a:srgbClr val="F5F2F0"/>
                </a:highlight>
                <a:latin typeface="Consolas"/>
                <a:ea typeface="Consolas"/>
                <a:cs typeface="Consolas"/>
                <a:sym typeface="Consolas"/>
              </a:rPr>
              <a:t>&lt;WiFi.h&gt;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0055"/>
                </a:solidFill>
                <a:highlight>
                  <a:srgbClr val="F5F2F0"/>
                </a:highlight>
                <a:latin typeface="Consolas"/>
                <a:ea typeface="Consolas"/>
                <a:cs typeface="Consolas"/>
                <a:sym typeface="Consolas"/>
              </a:rPr>
              <a:t>#</a:t>
            </a:r>
            <a:r>
              <a:rPr lang="en" sz="1000">
                <a:solidFill>
                  <a:srgbClr val="0077AA"/>
                </a:solidFill>
                <a:highlight>
                  <a:srgbClr val="F5F2F0"/>
                </a:highlight>
                <a:latin typeface="Consolas"/>
                <a:ea typeface="Consolas"/>
                <a:cs typeface="Consolas"/>
                <a:sym typeface="Consolas"/>
              </a:rPr>
              <a:t>include</a:t>
            </a:r>
            <a:r>
              <a:rPr lang="en" sz="1000">
                <a:solidFill>
                  <a:srgbClr val="990055"/>
                </a:solidFill>
                <a:highlight>
                  <a:srgbClr val="F5F2F0"/>
                </a:highlight>
                <a:latin typeface="Consolas"/>
                <a:ea typeface="Consolas"/>
                <a:cs typeface="Consolas"/>
                <a:sym typeface="Consolas"/>
              </a:rPr>
              <a:t> </a:t>
            </a:r>
            <a:r>
              <a:rPr lang="en" sz="1000">
                <a:solidFill>
                  <a:srgbClr val="669900"/>
                </a:solidFill>
                <a:highlight>
                  <a:srgbClr val="F5F2F0"/>
                </a:highlight>
                <a:latin typeface="Consolas"/>
                <a:ea typeface="Consolas"/>
                <a:cs typeface="Consolas"/>
                <a:sym typeface="Consolas"/>
              </a:rPr>
              <a:t>&lt;PubSubClient.h&gt;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0055"/>
                </a:solidFill>
                <a:highlight>
                  <a:srgbClr val="F5F2F0"/>
                </a:highlight>
                <a:latin typeface="Consolas"/>
                <a:ea typeface="Consolas"/>
                <a:cs typeface="Consolas"/>
                <a:sym typeface="Consolas"/>
              </a:rPr>
              <a:t>#</a:t>
            </a:r>
            <a:r>
              <a:rPr lang="en" sz="1000">
                <a:solidFill>
                  <a:srgbClr val="0077AA"/>
                </a:solidFill>
                <a:highlight>
                  <a:srgbClr val="F5F2F0"/>
                </a:highlight>
                <a:latin typeface="Consolas"/>
                <a:ea typeface="Consolas"/>
                <a:cs typeface="Consolas"/>
                <a:sym typeface="Consolas"/>
              </a:rPr>
              <a:t>include</a:t>
            </a:r>
            <a:r>
              <a:rPr lang="en" sz="1000">
                <a:solidFill>
                  <a:srgbClr val="990055"/>
                </a:solidFill>
                <a:highlight>
                  <a:srgbClr val="F5F2F0"/>
                </a:highlight>
                <a:latin typeface="Consolas"/>
                <a:ea typeface="Consolas"/>
                <a:cs typeface="Consolas"/>
                <a:sym typeface="Consolas"/>
              </a:rPr>
              <a:t> </a:t>
            </a:r>
            <a:r>
              <a:rPr lang="en" sz="1000">
                <a:solidFill>
                  <a:srgbClr val="669900"/>
                </a:solidFill>
                <a:highlight>
                  <a:srgbClr val="F5F2F0"/>
                </a:highlight>
                <a:latin typeface="Consolas"/>
                <a:ea typeface="Consolas"/>
                <a:cs typeface="Consolas"/>
                <a:sym typeface="Consolas"/>
              </a:rPr>
              <a:t>&lt;SoftwareSerial.h&gt;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0055"/>
                </a:solidFill>
                <a:highlight>
                  <a:srgbClr val="F5F2F0"/>
                </a:highlight>
                <a:latin typeface="Consolas"/>
                <a:ea typeface="Consolas"/>
                <a:cs typeface="Consolas"/>
                <a:sym typeface="Consolas"/>
              </a:rPr>
              <a:t>#</a:t>
            </a:r>
            <a:r>
              <a:rPr lang="en" sz="1000">
                <a:solidFill>
                  <a:srgbClr val="0077AA"/>
                </a:solidFill>
                <a:highlight>
                  <a:srgbClr val="F5F2F0"/>
                </a:highlight>
                <a:latin typeface="Consolas"/>
                <a:ea typeface="Consolas"/>
                <a:cs typeface="Consolas"/>
                <a:sym typeface="Consolas"/>
              </a:rPr>
              <a:t>include</a:t>
            </a:r>
            <a:r>
              <a:rPr lang="en" sz="1000">
                <a:solidFill>
                  <a:srgbClr val="990055"/>
                </a:solidFill>
                <a:highlight>
                  <a:srgbClr val="F5F2F0"/>
                </a:highlight>
                <a:latin typeface="Consolas"/>
                <a:ea typeface="Consolas"/>
                <a:cs typeface="Consolas"/>
                <a:sym typeface="Consolas"/>
              </a:rPr>
              <a:t> </a:t>
            </a:r>
            <a:r>
              <a:rPr lang="en" sz="1000">
                <a:solidFill>
                  <a:srgbClr val="669900"/>
                </a:solidFill>
                <a:highlight>
                  <a:srgbClr val="F5F2F0"/>
                </a:highlight>
                <a:latin typeface="Consolas"/>
                <a:ea typeface="Consolas"/>
                <a:cs typeface="Consolas"/>
                <a:sym typeface="Consolas"/>
              </a:rPr>
              <a:t>&lt;TinyGPS++.h&gt;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//TODO: ESP32 MQTT user config</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const</a:t>
            </a:r>
            <a:r>
              <a:rPr lang="en" sz="1000">
                <a:solidFill>
                  <a:schemeClr val="dk1"/>
                </a:solidFill>
                <a:highlight>
                  <a:srgbClr val="F5F2F0"/>
                </a:highlight>
                <a:latin typeface="Consolas"/>
                <a:ea typeface="Consolas"/>
                <a:cs typeface="Consolas"/>
                <a:sym typeface="Consolas"/>
              </a:rPr>
              <a:t> </a:t>
            </a:r>
            <a:r>
              <a:rPr lang="en" sz="1000">
                <a:solidFill>
                  <a:srgbClr val="0077AA"/>
                </a:solidFill>
                <a:highlight>
                  <a:srgbClr val="F5F2F0"/>
                </a:highlight>
                <a:latin typeface="Consolas"/>
                <a:ea typeface="Consolas"/>
                <a:cs typeface="Consolas"/>
                <a:sym typeface="Consolas"/>
              </a:rPr>
              <a:t>char</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ssid </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669900"/>
                </a:solidFill>
                <a:highlight>
                  <a:srgbClr val="F5F2F0"/>
                </a:highlight>
                <a:latin typeface="Consolas"/>
                <a:ea typeface="Consolas"/>
                <a:cs typeface="Consolas"/>
                <a:sym typeface="Consolas"/>
              </a:rPr>
              <a:t>".................."</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708090"/>
                </a:solidFill>
                <a:highlight>
                  <a:srgbClr val="F5F2F0"/>
                </a:highlight>
                <a:latin typeface="Consolas"/>
                <a:ea typeface="Consolas"/>
                <a:cs typeface="Consolas"/>
                <a:sym typeface="Consolas"/>
              </a:rPr>
              <a:t>// Wifi SSID</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const</a:t>
            </a:r>
            <a:r>
              <a:rPr lang="en" sz="1000">
                <a:solidFill>
                  <a:schemeClr val="dk1"/>
                </a:solidFill>
                <a:highlight>
                  <a:srgbClr val="F5F2F0"/>
                </a:highlight>
                <a:latin typeface="Consolas"/>
                <a:ea typeface="Consolas"/>
                <a:cs typeface="Consolas"/>
                <a:sym typeface="Consolas"/>
              </a:rPr>
              <a:t> </a:t>
            </a:r>
            <a:r>
              <a:rPr lang="en" sz="1000">
                <a:solidFill>
                  <a:srgbClr val="0077AA"/>
                </a:solidFill>
                <a:highlight>
                  <a:srgbClr val="F5F2F0"/>
                </a:highlight>
                <a:latin typeface="Consolas"/>
                <a:ea typeface="Consolas"/>
                <a:cs typeface="Consolas"/>
                <a:sym typeface="Consolas"/>
              </a:rPr>
              <a:t>char</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password </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669900"/>
                </a:solidFill>
                <a:highlight>
                  <a:srgbClr val="F5F2F0"/>
                </a:highlight>
                <a:latin typeface="Consolas"/>
                <a:ea typeface="Consolas"/>
                <a:cs typeface="Consolas"/>
                <a:sym typeface="Consolas"/>
              </a:rPr>
              <a:t>".................."</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708090"/>
                </a:solidFill>
                <a:highlight>
                  <a:srgbClr val="F5F2F0"/>
                </a:highlight>
                <a:latin typeface="Consolas"/>
                <a:ea typeface="Consolas"/>
                <a:cs typeface="Consolas"/>
                <a:sym typeface="Consolas"/>
              </a:rPr>
              <a:t>// Wifi Password</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const</a:t>
            </a:r>
            <a:r>
              <a:rPr lang="en" sz="1000">
                <a:solidFill>
                  <a:schemeClr val="dk1"/>
                </a:solidFill>
                <a:highlight>
                  <a:srgbClr val="F5F2F0"/>
                </a:highlight>
                <a:latin typeface="Consolas"/>
                <a:ea typeface="Consolas"/>
                <a:cs typeface="Consolas"/>
                <a:sym typeface="Consolas"/>
              </a:rPr>
              <a:t> </a:t>
            </a:r>
            <a:r>
              <a:rPr lang="en" sz="1000">
                <a:solidFill>
                  <a:srgbClr val="0077AA"/>
                </a:solidFill>
                <a:highlight>
                  <a:srgbClr val="F5F2F0"/>
                </a:highlight>
                <a:latin typeface="Consolas"/>
                <a:ea typeface="Consolas"/>
                <a:cs typeface="Consolas"/>
                <a:sym typeface="Consolas"/>
              </a:rPr>
              <a:t>char</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username </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669900"/>
                </a:solidFill>
                <a:highlight>
                  <a:srgbClr val="F5F2F0"/>
                </a:highlight>
                <a:latin typeface="Consolas"/>
                <a:ea typeface="Consolas"/>
                <a:cs typeface="Consolas"/>
                <a:sym typeface="Consolas"/>
              </a:rPr>
              <a:t>"................."</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708090"/>
                </a:solidFill>
                <a:highlight>
                  <a:srgbClr val="F5F2F0"/>
                </a:highlight>
                <a:latin typeface="Consolas"/>
                <a:ea typeface="Consolas"/>
                <a:cs typeface="Consolas"/>
                <a:sym typeface="Consolas"/>
              </a:rPr>
              <a:t>// my AskSensors username</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const</a:t>
            </a:r>
            <a:r>
              <a:rPr lang="en" sz="1000">
                <a:solidFill>
                  <a:schemeClr val="dk1"/>
                </a:solidFill>
                <a:highlight>
                  <a:srgbClr val="F5F2F0"/>
                </a:highlight>
                <a:latin typeface="Consolas"/>
                <a:ea typeface="Consolas"/>
                <a:cs typeface="Consolas"/>
                <a:sym typeface="Consolas"/>
              </a:rPr>
              <a:t> </a:t>
            </a:r>
            <a:r>
              <a:rPr lang="en" sz="1000">
                <a:solidFill>
                  <a:srgbClr val="0077AA"/>
                </a:solidFill>
                <a:highlight>
                  <a:srgbClr val="F5F2F0"/>
                </a:highlight>
                <a:latin typeface="Consolas"/>
                <a:ea typeface="Consolas"/>
                <a:cs typeface="Consolas"/>
                <a:sym typeface="Consolas"/>
              </a:rPr>
              <a:t>char</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pubTopic </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669900"/>
                </a:solidFill>
                <a:highlight>
                  <a:srgbClr val="F5F2F0"/>
                </a:highlight>
                <a:latin typeface="Consolas"/>
                <a:ea typeface="Consolas"/>
                <a:cs typeface="Consolas"/>
                <a:sym typeface="Consolas"/>
              </a:rPr>
              <a:t>"publish/..../....."</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708090"/>
                </a:solidFill>
                <a:highlight>
                  <a:srgbClr val="F5F2F0"/>
                </a:highlight>
                <a:latin typeface="Consolas"/>
                <a:ea typeface="Consolas"/>
                <a:cs typeface="Consolas"/>
                <a:sym typeface="Consolas"/>
              </a:rPr>
              <a:t>// publish/username/apiKeyIn</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const</a:t>
            </a:r>
            <a:r>
              <a:rPr lang="en" sz="1000">
                <a:solidFill>
                  <a:schemeClr val="dk1"/>
                </a:solidFill>
                <a:highlight>
                  <a:srgbClr val="F5F2F0"/>
                </a:highlight>
                <a:latin typeface="Consolas"/>
                <a:ea typeface="Consolas"/>
                <a:cs typeface="Consolas"/>
                <a:sym typeface="Consolas"/>
              </a:rPr>
              <a:t> </a:t>
            </a:r>
            <a:r>
              <a:rPr lang="en" sz="1000">
                <a:solidFill>
                  <a:srgbClr val="0077AA"/>
                </a:solidFill>
                <a:highlight>
                  <a:srgbClr val="F5F2F0"/>
                </a:highlight>
                <a:latin typeface="Consolas"/>
                <a:ea typeface="Consolas"/>
                <a:cs typeface="Consolas"/>
                <a:sym typeface="Consolas"/>
              </a:rPr>
              <a:t>unsigned</a:t>
            </a:r>
            <a:r>
              <a:rPr lang="en" sz="1000">
                <a:solidFill>
                  <a:schemeClr val="dk1"/>
                </a:solidFill>
                <a:highlight>
                  <a:srgbClr val="F5F2F0"/>
                </a:highlight>
                <a:latin typeface="Consolas"/>
                <a:ea typeface="Consolas"/>
                <a:cs typeface="Consolas"/>
                <a:sym typeface="Consolas"/>
              </a:rPr>
              <a:t> </a:t>
            </a:r>
            <a:r>
              <a:rPr lang="en" sz="1000">
                <a:solidFill>
                  <a:srgbClr val="0077AA"/>
                </a:solidFill>
                <a:highlight>
                  <a:srgbClr val="F5F2F0"/>
                </a:highlight>
                <a:latin typeface="Consolas"/>
                <a:ea typeface="Consolas"/>
                <a:cs typeface="Consolas"/>
                <a:sym typeface="Consolas"/>
              </a:rPr>
              <a:t>int</a:t>
            </a:r>
            <a:r>
              <a:rPr lang="en" sz="1000">
                <a:solidFill>
                  <a:schemeClr val="dk1"/>
                </a:solidFill>
                <a:highlight>
                  <a:srgbClr val="F5F2F0"/>
                </a:highlight>
                <a:latin typeface="Consolas"/>
                <a:ea typeface="Consolas"/>
                <a:cs typeface="Consolas"/>
                <a:sym typeface="Consolas"/>
              </a:rPr>
              <a:t> writeInterval </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90055"/>
                </a:solidFill>
                <a:highlight>
                  <a:srgbClr val="F5F2F0"/>
                </a:highlight>
                <a:latin typeface="Consolas"/>
                <a:ea typeface="Consolas"/>
                <a:cs typeface="Consolas"/>
                <a:sym typeface="Consolas"/>
              </a:rPr>
              <a:t>25000</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708090"/>
                </a:solidFill>
                <a:highlight>
                  <a:srgbClr val="F5F2F0"/>
                </a:highlight>
                <a:latin typeface="Consolas"/>
                <a:ea typeface="Consolas"/>
                <a:cs typeface="Consolas"/>
                <a:sym typeface="Consolas"/>
              </a:rPr>
              <a:t>// write interval (in ms)</a:t>
            </a:r>
            <a:endParaRPr sz="1000">
              <a:solidFill>
                <a:schemeClr val="dk1"/>
              </a:solidFill>
              <a:highlight>
                <a:srgbClr val="F5F2F0"/>
              </a:highlight>
              <a:latin typeface="Consolas"/>
              <a:ea typeface="Consolas"/>
              <a:cs typeface="Consolas"/>
              <a:sym typeface="Consolas"/>
            </a:endParaRPr>
          </a:p>
          <a:p>
            <a:pPr indent="0" lvl="0" marL="139700" marR="139700" rtl="0" algn="l">
              <a:lnSpc>
                <a:spcPct val="150000"/>
              </a:lnSpc>
              <a:spcBef>
                <a:spcPts val="600"/>
              </a:spcBef>
              <a:spcAft>
                <a:spcPts val="0"/>
              </a:spcAft>
              <a:buClr>
                <a:schemeClr val="dk1"/>
              </a:buClr>
              <a:buSzPts val="1100"/>
              <a:buFont typeface="Arial"/>
              <a:buNone/>
            </a:pPr>
            <a:r>
              <a:t/>
            </a:r>
            <a:endParaRPr sz="1000">
              <a:solidFill>
                <a:schemeClr val="dk1"/>
              </a:solidFill>
              <a:highlight>
                <a:srgbClr val="F5F2F0"/>
              </a:highlight>
              <a:latin typeface="Consolas"/>
              <a:ea typeface="Consolas"/>
              <a:cs typeface="Consolas"/>
              <a:sym typeface="Consolas"/>
            </a:endParaRPr>
          </a:p>
          <a:p>
            <a:pPr indent="0" lvl="0" marL="0" rtl="0" algn="l">
              <a:lnSpc>
                <a:spcPct val="150000"/>
              </a:lnSpc>
              <a:spcBef>
                <a:spcPts val="600"/>
              </a:spcBef>
              <a:spcAft>
                <a:spcPts val="0"/>
              </a:spcAft>
              <a:buClr>
                <a:schemeClr val="dk1"/>
              </a:buClr>
              <a:buSzPts val="1100"/>
              <a:buFont typeface="Arial"/>
              <a:buNone/>
            </a:pPr>
            <a:r>
              <a:t/>
            </a:r>
            <a:endParaRPr sz="1000">
              <a:solidFill>
                <a:srgbClr val="708090"/>
              </a:solidFill>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i="1" sz="1000">
              <a:solidFill>
                <a:schemeClr val="dk1"/>
              </a:solidFill>
              <a:latin typeface="Times New Roman"/>
              <a:ea typeface="Times New Roman"/>
              <a:cs typeface="Times New Roman"/>
              <a:sym typeface="Times New Roma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0"/>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55" name="Google Shape;255;p40"/>
          <p:cNvSpPr txBox="1"/>
          <p:nvPr>
            <p:ph idx="1" type="subTitle"/>
          </p:nvPr>
        </p:nvSpPr>
        <p:spPr>
          <a:xfrm>
            <a:off x="1175150" y="971375"/>
            <a:ext cx="7307700" cy="39903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lang="en" sz="900">
                <a:solidFill>
                  <a:srgbClr val="0077AA"/>
                </a:solidFill>
                <a:highlight>
                  <a:srgbClr val="F5F2F0"/>
                </a:highlight>
                <a:latin typeface="Consolas"/>
                <a:ea typeface="Consolas"/>
                <a:cs typeface="Consolas"/>
                <a:sym typeface="Consolas"/>
              </a:rPr>
              <a:t>static</a:t>
            </a:r>
            <a:r>
              <a:rPr lang="en" sz="900">
                <a:solidFill>
                  <a:schemeClr val="dk1"/>
                </a:solidFill>
                <a:highlight>
                  <a:srgbClr val="F5F2F0"/>
                </a:highlight>
                <a:latin typeface="Consolas"/>
                <a:ea typeface="Consolas"/>
                <a:cs typeface="Consolas"/>
                <a:sym typeface="Consolas"/>
              </a:rPr>
              <a:t> </a:t>
            </a:r>
            <a:r>
              <a:rPr lang="en" sz="900">
                <a:solidFill>
                  <a:srgbClr val="0077AA"/>
                </a:solidFill>
                <a:highlight>
                  <a:srgbClr val="F5F2F0"/>
                </a:highlight>
                <a:latin typeface="Consolas"/>
                <a:ea typeface="Consolas"/>
                <a:cs typeface="Consolas"/>
                <a:sym typeface="Consolas"/>
              </a:rPr>
              <a:t>const</a:t>
            </a:r>
            <a:r>
              <a:rPr lang="en" sz="900">
                <a:solidFill>
                  <a:schemeClr val="dk1"/>
                </a:solidFill>
                <a:highlight>
                  <a:srgbClr val="F5F2F0"/>
                </a:highlight>
                <a:latin typeface="Consolas"/>
                <a:ea typeface="Consolas"/>
                <a:cs typeface="Consolas"/>
                <a:sym typeface="Consolas"/>
              </a:rPr>
              <a:t> </a:t>
            </a:r>
            <a:r>
              <a:rPr lang="en" sz="900">
                <a:solidFill>
                  <a:srgbClr val="0077AA"/>
                </a:solidFill>
                <a:highlight>
                  <a:srgbClr val="F5F2F0"/>
                </a:highlight>
                <a:latin typeface="Consolas"/>
                <a:ea typeface="Consolas"/>
                <a:cs typeface="Consolas"/>
                <a:sym typeface="Consolas"/>
              </a:rPr>
              <a:t>int</a:t>
            </a:r>
            <a:r>
              <a:rPr lang="en" sz="900">
                <a:solidFill>
                  <a:schemeClr val="dk1"/>
                </a:solidFill>
                <a:highlight>
                  <a:srgbClr val="F5F2F0"/>
                </a:highlight>
                <a:latin typeface="Consolas"/>
                <a:ea typeface="Consolas"/>
                <a:cs typeface="Consolas"/>
                <a:sym typeface="Consolas"/>
              </a:rPr>
              <a:t> RXPin </a:t>
            </a:r>
            <a:r>
              <a:rPr lang="en" sz="900">
                <a:solidFill>
                  <a:srgbClr val="9A6E3A"/>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 </a:t>
            </a:r>
            <a:r>
              <a:rPr lang="en" sz="900">
                <a:solidFill>
                  <a:srgbClr val="990055"/>
                </a:solidFill>
                <a:highlight>
                  <a:srgbClr val="F5F2F0"/>
                </a:highlight>
                <a:latin typeface="Consolas"/>
                <a:ea typeface="Consolas"/>
                <a:cs typeface="Consolas"/>
                <a:sym typeface="Consolas"/>
              </a:rPr>
              <a:t>16</a:t>
            </a:r>
            <a:r>
              <a:rPr lang="en" sz="900">
                <a:solidFill>
                  <a:srgbClr val="999999"/>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 TXPin </a:t>
            </a:r>
            <a:r>
              <a:rPr lang="en" sz="900">
                <a:solidFill>
                  <a:srgbClr val="9A6E3A"/>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 </a:t>
            </a:r>
            <a:r>
              <a:rPr lang="en" sz="900">
                <a:solidFill>
                  <a:srgbClr val="990055"/>
                </a:solidFill>
                <a:highlight>
                  <a:srgbClr val="F5F2F0"/>
                </a:highlight>
                <a:latin typeface="Consolas"/>
                <a:ea typeface="Consolas"/>
                <a:cs typeface="Consolas"/>
                <a:sym typeface="Consolas"/>
              </a:rPr>
              <a:t>17</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rgbClr val="0077AA"/>
                </a:solidFill>
                <a:highlight>
                  <a:srgbClr val="F5F2F0"/>
                </a:highlight>
                <a:latin typeface="Consolas"/>
                <a:ea typeface="Consolas"/>
                <a:cs typeface="Consolas"/>
                <a:sym typeface="Consolas"/>
              </a:rPr>
              <a:t>static</a:t>
            </a:r>
            <a:r>
              <a:rPr lang="en" sz="900">
                <a:solidFill>
                  <a:schemeClr val="dk1"/>
                </a:solidFill>
                <a:highlight>
                  <a:srgbClr val="F5F2F0"/>
                </a:highlight>
                <a:latin typeface="Consolas"/>
                <a:ea typeface="Consolas"/>
                <a:cs typeface="Consolas"/>
                <a:sym typeface="Consolas"/>
              </a:rPr>
              <a:t> </a:t>
            </a:r>
            <a:r>
              <a:rPr lang="en" sz="900">
                <a:solidFill>
                  <a:srgbClr val="0077AA"/>
                </a:solidFill>
                <a:highlight>
                  <a:srgbClr val="F5F2F0"/>
                </a:highlight>
                <a:latin typeface="Consolas"/>
                <a:ea typeface="Consolas"/>
                <a:cs typeface="Consolas"/>
                <a:sym typeface="Consolas"/>
              </a:rPr>
              <a:t>const</a:t>
            </a:r>
            <a:r>
              <a:rPr lang="en" sz="900">
                <a:solidFill>
                  <a:schemeClr val="dk1"/>
                </a:solidFill>
                <a:highlight>
                  <a:srgbClr val="F5F2F0"/>
                </a:highlight>
                <a:latin typeface="Consolas"/>
                <a:ea typeface="Consolas"/>
                <a:cs typeface="Consolas"/>
                <a:sym typeface="Consolas"/>
              </a:rPr>
              <a:t> uint32_t GPSBaud </a:t>
            </a:r>
            <a:r>
              <a:rPr lang="en" sz="900">
                <a:solidFill>
                  <a:srgbClr val="9A6E3A"/>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 </a:t>
            </a:r>
            <a:r>
              <a:rPr lang="en" sz="900">
                <a:solidFill>
                  <a:srgbClr val="990055"/>
                </a:solidFill>
                <a:highlight>
                  <a:srgbClr val="F5F2F0"/>
                </a:highlight>
                <a:latin typeface="Consolas"/>
                <a:ea typeface="Consolas"/>
                <a:cs typeface="Consolas"/>
                <a:sym typeface="Consolas"/>
              </a:rPr>
              <a:t>9600</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rgbClr val="708090"/>
                </a:solidFill>
                <a:highlight>
                  <a:srgbClr val="F5F2F0"/>
                </a:highlight>
                <a:latin typeface="Consolas"/>
                <a:ea typeface="Consolas"/>
                <a:cs typeface="Consolas"/>
                <a:sym typeface="Consolas"/>
              </a:rPr>
              <a:t>//AskSensors MQTT config</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rgbClr val="0077AA"/>
                </a:solidFill>
                <a:highlight>
                  <a:srgbClr val="F5F2F0"/>
                </a:highlight>
                <a:latin typeface="Consolas"/>
                <a:ea typeface="Consolas"/>
                <a:cs typeface="Consolas"/>
                <a:sym typeface="Consolas"/>
              </a:rPr>
              <a:t>const</a:t>
            </a:r>
            <a:r>
              <a:rPr lang="en" sz="900">
                <a:solidFill>
                  <a:schemeClr val="dk1"/>
                </a:solidFill>
                <a:highlight>
                  <a:srgbClr val="F5F2F0"/>
                </a:highlight>
                <a:latin typeface="Consolas"/>
                <a:ea typeface="Consolas"/>
                <a:cs typeface="Consolas"/>
                <a:sym typeface="Consolas"/>
              </a:rPr>
              <a:t> </a:t>
            </a:r>
            <a:r>
              <a:rPr lang="en" sz="900">
                <a:solidFill>
                  <a:srgbClr val="0077AA"/>
                </a:solidFill>
                <a:highlight>
                  <a:srgbClr val="F5F2F0"/>
                </a:highlight>
                <a:latin typeface="Consolas"/>
                <a:ea typeface="Consolas"/>
                <a:cs typeface="Consolas"/>
                <a:sym typeface="Consolas"/>
              </a:rPr>
              <a:t>char</a:t>
            </a:r>
            <a:r>
              <a:rPr lang="en" sz="900">
                <a:solidFill>
                  <a:srgbClr val="9A6E3A"/>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 mqtt_server </a:t>
            </a:r>
            <a:r>
              <a:rPr lang="en" sz="900">
                <a:solidFill>
                  <a:srgbClr val="9A6E3A"/>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 </a:t>
            </a:r>
            <a:r>
              <a:rPr lang="en" sz="900">
                <a:solidFill>
                  <a:srgbClr val="669900"/>
                </a:solidFill>
                <a:highlight>
                  <a:srgbClr val="F5F2F0"/>
                </a:highlight>
                <a:latin typeface="Consolas"/>
                <a:ea typeface="Consolas"/>
                <a:cs typeface="Consolas"/>
                <a:sym typeface="Consolas"/>
              </a:rPr>
              <a:t>"mqtt.asksensors.com"</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rgbClr val="0077AA"/>
                </a:solidFill>
                <a:highlight>
                  <a:srgbClr val="F5F2F0"/>
                </a:highlight>
                <a:latin typeface="Consolas"/>
                <a:ea typeface="Consolas"/>
                <a:cs typeface="Consolas"/>
                <a:sym typeface="Consolas"/>
              </a:rPr>
              <a:t>unsigned</a:t>
            </a:r>
            <a:r>
              <a:rPr lang="en" sz="900">
                <a:solidFill>
                  <a:schemeClr val="dk1"/>
                </a:solidFill>
                <a:highlight>
                  <a:srgbClr val="F5F2F0"/>
                </a:highlight>
                <a:latin typeface="Consolas"/>
                <a:ea typeface="Consolas"/>
                <a:cs typeface="Consolas"/>
                <a:sym typeface="Consolas"/>
              </a:rPr>
              <a:t> </a:t>
            </a:r>
            <a:r>
              <a:rPr lang="en" sz="900">
                <a:solidFill>
                  <a:srgbClr val="0077AA"/>
                </a:solidFill>
                <a:highlight>
                  <a:srgbClr val="F5F2F0"/>
                </a:highlight>
                <a:latin typeface="Consolas"/>
                <a:ea typeface="Consolas"/>
                <a:cs typeface="Consolas"/>
                <a:sym typeface="Consolas"/>
              </a:rPr>
              <a:t>int</a:t>
            </a:r>
            <a:r>
              <a:rPr lang="en" sz="900">
                <a:solidFill>
                  <a:schemeClr val="dk1"/>
                </a:solidFill>
                <a:highlight>
                  <a:srgbClr val="F5F2F0"/>
                </a:highlight>
                <a:latin typeface="Consolas"/>
                <a:ea typeface="Consolas"/>
                <a:cs typeface="Consolas"/>
                <a:sym typeface="Consolas"/>
              </a:rPr>
              <a:t> mqtt_port </a:t>
            </a:r>
            <a:r>
              <a:rPr lang="en" sz="900">
                <a:solidFill>
                  <a:srgbClr val="9A6E3A"/>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 </a:t>
            </a:r>
            <a:r>
              <a:rPr lang="en" sz="900">
                <a:solidFill>
                  <a:srgbClr val="990055"/>
                </a:solidFill>
                <a:highlight>
                  <a:srgbClr val="F5F2F0"/>
                </a:highlight>
                <a:latin typeface="Consolas"/>
                <a:ea typeface="Consolas"/>
                <a:cs typeface="Consolas"/>
                <a:sym typeface="Consolas"/>
              </a:rPr>
              <a:t>1883</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rgbClr val="708090"/>
                </a:solidFill>
                <a:highlight>
                  <a:srgbClr val="F5F2F0"/>
                </a:highlight>
                <a:latin typeface="Consolas"/>
                <a:ea typeface="Consolas"/>
                <a:cs typeface="Consolas"/>
                <a:sym typeface="Consolas"/>
              </a:rPr>
              <a:t>// objects</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chemeClr val="dk1"/>
                </a:solidFill>
                <a:highlight>
                  <a:srgbClr val="F5F2F0"/>
                </a:highlight>
                <a:latin typeface="Consolas"/>
                <a:ea typeface="Consolas"/>
                <a:cs typeface="Consolas"/>
                <a:sym typeface="Consolas"/>
              </a:rPr>
              <a:t>WiFiClient askClient</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chemeClr val="dk1"/>
                </a:solidFill>
                <a:highlight>
                  <a:srgbClr val="F5F2F0"/>
                </a:highlight>
                <a:latin typeface="Consolas"/>
                <a:ea typeface="Consolas"/>
                <a:cs typeface="Consolas"/>
                <a:sym typeface="Consolas"/>
              </a:rPr>
              <a:t>PubSubClient </a:t>
            </a:r>
            <a:r>
              <a:rPr lang="en" sz="900">
                <a:solidFill>
                  <a:srgbClr val="DD4A68"/>
                </a:solidFill>
                <a:highlight>
                  <a:srgbClr val="F5F2F0"/>
                </a:highlight>
                <a:latin typeface="Consolas"/>
                <a:ea typeface="Consolas"/>
                <a:cs typeface="Consolas"/>
                <a:sym typeface="Consolas"/>
              </a:rPr>
              <a:t>client</a:t>
            </a:r>
            <a:r>
              <a:rPr lang="en" sz="900">
                <a:solidFill>
                  <a:srgbClr val="999999"/>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askClient</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chemeClr val="dk1"/>
                </a:solidFill>
                <a:highlight>
                  <a:srgbClr val="F5F2F0"/>
                </a:highlight>
                <a:latin typeface="Consolas"/>
                <a:ea typeface="Consolas"/>
                <a:cs typeface="Consolas"/>
                <a:sym typeface="Consolas"/>
              </a:rPr>
              <a:t>TinyGPSPlus gps</a:t>
            </a:r>
            <a:r>
              <a:rPr lang="en" sz="900">
                <a:solidFill>
                  <a:srgbClr val="999999"/>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 </a:t>
            </a:r>
            <a:r>
              <a:rPr lang="en" sz="900">
                <a:solidFill>
                  <a:srgbClr val="708090"/>
                </a:solidFill>
                <a:highlight>
                  <a:srgbClr val="F5F2F0"/>
                </a:highlight>
                <a:latin typeface="Consolas"/>
                <a:ea typeface="Consolas"/>
                <a:cs typeface="Consolas"/>
                <a:sym typeface="Consolas"/>
              </a:rPr>
              <a:t>// The TinyGPS++ object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chemeClr val="dk1"/>
                </a:solidFill>
                <a:highlight>
                  <a:srgbClr val="F5F2F0"/>
                </a:highlight>
                <a:latin typeface="Consolas"/>
                <a:ea typeface="Consolas"/>
                <a:cs typeface="Consolas"/>
                <a:sym typeface="Consolas"/>
              </a:rPr>
              <a:t>SoftwareSerial </a:t>
            </a:r>
            <a:r>
              <a:rPr lang="en" sz="900">
                <a:solidFill>
                  <a:srgbClr val="DD4A68"/>
                </a:solidFill>
                <a:highlight>
                  <a:srgbClr val="F5F2F0"/>
                </a:highlight>
                <a:latin typeface="Consolas"/>
                <a:ea typeface="Consolas"/>
                <a:cs typeface="Consolas"/>
                <a:sym typeface="Consolas"/>
              </a:rPr>
              <a:t>ss</a:t>
            </a:r>
            <a:r>
              <a:rPr lang="en" sz="900">
                <a:solidFill>
                  <a:srgbClr val="999999"/>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RXPin</a:t>
            </a:r>
            <a:r>
              <a:rPr lang="en" sz="900">
                <a:solidFill>
                  <a:srgbClr val="999999"/>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 TXPin</a:t>
            </a:r>
            <a:r>
              <a:rPr lang="en" sz="900">
                <a:solidFill>
                  <a:srgbClr val="999999"/>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 </a:t>
            </a:r>
            <a:r>
              <a:rPr lang="en" sz="900">
                <a:solidFill>
                  <a:srgbClr val="708090"/>
                </a:solidFill>
                <a:highlight>
                  <a:srgbClr val="F5F2F0"/>
                </a:highlight>
                <a:latin typeface="Consolas"/>
                <a:ea typeface="Consolas"/>
                <a:cs typeface="Consolas"/>
                <a:sym typeface="Consolas"/>
              </a:rPr>
              <a:t>// The serial connection to the GPS device</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rgbClr val="708090"/>
                </a:solidFill>
                <a:highlight>
                  <a:srgbClr val="F5F2F0"/>
                </a:highlight>
                <a:latin typeface="Consolas"/>
                <a:ea typeface="Consolas"/>
                <a:cs typeface="Consolas"/>
                <a:sym typeface="Consolas"/>
              </a:rPr>
              <a:t>// setup</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rgbClr val="0077AA"/>
                </a:solidFill>
                <a:highlight>
                  <a:srgbClr val="F5F2F0"/>
                </a:highlight>
                <a:latin typeface="Consolas"/>
                <a:ea typeface="Consolas"/>
                <a:cs typeface="Consolas"/>
                <a:sym typeface="Consolas"/>
              </a:rPr>
              <a:t>void</a:t>
            </a:r>
            <a:r>
              <a:rPr lang="en" sz="900">
                <a:solidFill>
                  <a:schemeClr val="dk1"/>
                </a:solidFill>
                <a:highlight>
                  <a:srgbClr val="F5F2F0"/>
                </a:highlight>
                <a:latin typeface="Consolas"/>
                <a:ea typeface="Consolas"/>
                <a:cs typeface="Consolas"/>
                <a:sym typeface="Consolas"/>
              </a:rPr>
              <a:t> </a:t>
            </a:r>
            <a:r>
              <a:rPr lang="en" sz="900">
                <a:solidFill>
                  <a:srgbClr val="DD4A68"/>
                </a:solidFill>
                <a:highlight>
                  <a:srgbClr val="F5F2F0"/>
                </a:highlight>
                <a:latin typeface="Consolas"/>
                <a:ea typeface="Consolas"/>
                <a:cs typeface="Consolas"/>
                <a:sym typeface="Consolas"/>
              </a:rPr>
              <a:t>setup</a:t>
            </a:r>
            <a:r>
              <a:rPr lang="en" sz="900">
                <a:solidFill>
                  <a:srgbClr val="999999"/>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 </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chemeClr val="dk1"/>
                </a:solidFill>
                <a:highlight>
                  <a:srgbClr val="F5F2F0"/>
                </a:highlight>
                <a:latin typeface="Consolas"/>
                <a:ea typeface="Consolas"/>
                <a:cs typeface="Consolas"/>
                <a:sym typeface="Consolas"/>
              </a:rPr>
              <a:t>Serial</a:t>
            </a:r>
            <a:r>
              <a:rPr lang="en" sz="900">
                <a:solidFill>
                  <a:srgbClr val="999999"/>
                </a:solidFill>
                <a:highlight>
                  <a:srgbClr val="F5F2F0"/>
                </a:highlight>
                <a:latin typeface="Consolas"/>
                <a:ea typeface="Consolas"/>
                <a:cs typeface="Consolas"/>
                <a:sym typeface="Consolas"/>
              </a:rPr>
              <a:t>.</a:t>
            </a:r>
            <a:r>
              <a:rPr lang="en" sz="900">
                <a:solidFill>
                  <a:srgbClr val="DD4A68"/>
                </a:solidFill>
                <a:highlight>
                  <a:srgbClr val="F5F2F0"/>
                </a:highlight>
                <a:latin typeface="Consolas"/>
                <a:ea typeface="Consolas"/>
                <a:cs typeface="Consolas"/>
                <a:sym typeface="Consolas"/>
              </a:rPr>
              <a:t>begin</a:t>
            </a:r>
            <a:r>
              <a:rPr lang="en" sz="900">
                <a:solidFill>
                  <a:srgbClr val="999999"/>
                </a:solidFill>
                <a:highlight>
                  <a:srgbClr val="F5F2F0"/>
                </a:highlight>
                <a:latin typeface="Consolas"/>
                <a:ea typeface="Consolas"/>
                <a:cs typeface="Consolas"/>
                <a:sym typeface="Consolas"/>
              </a:rPr>
              <a:t>(</a:t>
            </a:r>
            <a:r>
              <a:rPr lang="en" sz="900">
                <a:solidFill>
                  <a:srgbClr val="990055"/>
                </a:solidFill>
                <a:highlight>
                  <a:srgbClr val="F5F2F0"/>
                </a:highlight>
                <a:latin typeface="Consolas"/>
                <a:ea typeface="Consolas"/>
                <a:cs typeface="Consolas"/>
                <a:sym typeface="Consolas"/>
              </a:rPr>
              <a:t>115200</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chemeClr val="dk1"/>
                </a:solidFill>
                <a:highlight>
                  <a:srgbClr val="F5F2F0"/>
                </a:highlight>
                <a:latin typeface="Consolas"/>
                <a:ea typeface="Consolas"/>
                <a:cs typeface="Consolas"/>
                <a:sym typeface="Consolas"/>
              </a:rPr>
              <a:t>Serial</a:t>
            </a:r>
            <a:r>
              <a:rPr lang="en" sz="900">
                <a:solidFill>
                  <a:srgbClr val="999999"/>
                </a:solidFill>
                <a:highlight>
                  <a:srgbClr val="F5F2F0"/>
                </a:highlight>
                <a:latin typeface="Consolas"/>
                <a:ea typeface="Consolas"/>
                <a:cs typeface="Consolas"/>
                <a:sym typeface="Consolas"/>
              </a:rPr>
              <a:t>.</a:t>
            </a:r>
            <a:r>
              <a:rPr lang="en" sz="900">
                <a:solidFill>
                  <a:srgbClr val="DD4A68"/>
                </a:solidFill>
                <a:highlight>
                  <a:srgbClr val="F5F2F0"/>
                </a:highlight>
                <a:latin typeface="Consolas"/>
                <a:ea typeface="Consolas"/>
                <a:cs typeface="Consolas"/>
                <a:sym typeface="Consolas"/>
              </a:rPr>
              <a:t>println</a:t>
            </a:r>
            <a:r>
              <a:rPr lang="en" sz="900">
                <a:solidFill>
                  <a:srgbClr val="999999"/>
                </a:solidFill>
                <a:highlight>
                  <a:srgbClr val="F5F2F0"/>
                </a:highlight>
                <a:latin typeface="Consolas"/>
                <a:ea typeface="Consolas"/>
                <a:cs typeface="Consolas"/>
                <a:sym typeface="Consolas"/>
              </a:rPr>
              <a:t>(</a:t>
            </a:r>
            <a:r>
              <a:rPr lang="en" sz="900">
                <a:solidFill>
                  <a:srgbClr val="669900"/>
                </a:solidFill>
                <a:highlight>
                  <a:srgbClr val="F5F2F0"/>
                </a:highlight>
                <a:latin typeface="Consolas"/>
                <a:ea typeface="Consolas"/>
                <a:cs typeface="Consolas"/>
                <a:sym typeface="Consolas"/>
              </a:rPr>
              <a:t>"*****************************************************"</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chemeClr val="dk1"/>
                </a:solidFill>
                <a:highlight>
                  <a:srgbClr val="F5F2F0"/>
                </a:highlight>
                <a:latin typeface="Consolas"/>
                <a:ea typeface="Consolas"/>
                <a:cs typeface="Consolas"/>
                <a:sym typeface="Consolas"/>
              </a:rPr>
              <a:t>Serial</a:t>
            </a:r>
            <a:r>
              <a:rPr lang="en" sz="900">
                <a:solidFill>
                  <a:srgbClr val="999999"/>
                </a:solidFill>
                <a:highlight>
                  <a:srgbClr val="F5F2F0"/>
                </a:highlight>
                <a:latin typeface="Consolas"/>
                <a:ea typeface="Consolas"/>
                <a:cs typeface="Consolas"/>
                <a:sym typeface="Consolas"/>
              </a:rPr>
              <a:t>.</a:t>
            </a:r>
            <a:r>
              <a:rPr lang="en" sz="900">
                <a:solidFill>
                  <a:srgbClr val="DD4A68"/>
                </a:solidFill>
                <a:highlight>
                  <a:srgbClr val="F5F2F0"/>
                </a:highlight>
                <a:latin typeface="Consolas"/>
                <a:ea typeface="Consolas"/>
                <a:cs typeface="Consolas"/>
                <a:sym typeface="Consolas"/>
              </a:rPr>
              <a:t>println</a:t>
            </a:r>
            <a:r>
              <a:rPr lang="en" sz="900">
                <a:solidFill>
                  <a:srgbClr val="999999"/>
                </a:solidFill>
                <a:highlight>
                  <a:srgbClr val="F5F2F0"/>
                </a:highlight>
                <a:latin typeface="Consolas"/>
                <a:ea typeface="Consolas"/>
                <a:cs typeface="Consolas"/>
                <a:sym typeface="Consolas"/>
              </a:rPr>
              <a:t>(</a:t>
            </a:r>
            <a:r>
              <a:rPr lang="en" sz="900">
                <a:solidFill>
                  <a:srgbClr val="669900"/>
                </a:solidFill>
                <a:highlight>
                  <a:srgbClr val="F5F2F0"/>
                </a:highlight>
                <a:latin typeface="Consolas"/>
                <a:ea typeface="Consolas"/>
                <a:cs typeface="Consolas"/>
                <a:sym typeface="Consolas"/>
              </a:rPr>
              <a:t>"********** Program Start : ESP32 publishes NEO-6M GPS position to AskSensors over MQTT"</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chemeClr val="dk1"/>
                </a:solidFill>
                <a:highlight>
                  <a:srgbClr val="F5F2F0"/>
                </a:highlight>
                <a:latin typeface="Consolas"/>
                <a:ea typeface="Consolas"/>
                <a:cs typeface="Consolas"/>
                <a:sym typeface="Consolas"/>
              </a:rPr>
              <a:t>Serial</a:t>
            </a:r>
            <a:r>
              <a:rPr lang="en" sz="900">
                <a:solidFill>
                  <a:srgbClr val="999999"/>
                </a:solidFill>
                <a:highlight>
                  <a:srgbClr val="F5F2F0"/>
                </a:highlight>
                <a:latin typeface="Consolas"/>
                <a:ea typeface="Consolas"/>
                <a:cs typeface="Consolas"/>
                <a:sym typeface="Consolas"/>
              </a:rPr>
              <a:t>.</a:t>
            </a:r>
            <a:r>
              <a:rPr lang="en" sz="900">
                <a:solidFill>
                  <a:srgbClr val="DD4A68"/>
                </a:solidFill>
                <a:highlight>
                  <a:srgbClr val="F5F2F0"/>
                </a:highlight>
                <a:latin typeface="Consolas"/>
                <a:ea typeface="Consolas"/>
                <a:cs typeface="Consolas"/>
                <a:sym typeface="Consolas"/>
              </a:rPr>
              <a:t>print</a:t>
            </a:r>
            <a:r>
              <a:rPr lang="en" sz="900">
                <a:solidFill>
                  <a:srgbClr val="999999"/>
                </a:solidFill>
                <a:highlight>
                  <a:srgbClr val="F5F2F0"/>
                </a:highlight>
                <a:latin typeface="Consolas"/>
                <a:ea typeface="Consolas"/>
                <a:cs typeface="Consolas"/>
                <a:sym typeface="Consolas"/>
              </a:rPr>
              <a:t>(</a:t>
            </a:r>
            <a:r>
              <a:rPr lang="en" sz="900">
                <a:solidFill>
                  <a:srgbClr val="669900"/>
                </a:solidFill>
                <a:highlight>
                  <a:srgbClr val="F5F2F0"/>
                </a:highlight>
                <a:latin typeface="Consolas"/>
                <a:ea typeface="Consolas"/>
                <a:cs typeface="Consolas"/>
                <a:sym typeface="Consolas"/>
              </a:rPr>
              <a:t>"********** connecting to WIFI : "</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chemeClr val="dk1"/>
                </a:solidFill>
                <a:highlight>
                  <a:srgbClr val="F5F2F0"/>
                </a:highlight>
                <a:latin typeface="Consolas"/>
                <a:ea typeface="Consolas"/>
                <a:cs typeface="Consolas"/>
                <a:sym typeface="Consolas"/>
              </a:rPr>
              <a:t>Serial</a:t>
            </a:r>
            <a:r>
              <a:rPr lang="en" sz="900">
                <a:solidFill>
                  <a:srgbClr val="999999"/>
                </a:solidFill>
                <a:highlight>
                  <a:srgbClr val="F5F2F0"/>
                </a:highlight>
                <a:latin typeface="Consolas"/>
                <a:ea typeface="Consolas"/>
                <a:cs typeface="Consolas"/>
                <a:sym typeface="Consolas"/>
              </a:rPr>
              <a:t>.</a:t>
            </a:r>
            <a:r>
              <a:rPr lang="en" sz="900">
                <a:solidFill>
                  <a:srgbClr val="DD4A68"/>
                </a:solidFill>
                <a:highlight>
                  <a:srgbClr val="F5F2F0"/>
                </a:highlight>
                <a:latin typeface="Consolas"/>
                <a:ea typeface="Consolas"/>
                <a:cs typeface="Consolas"/>
                <a:sym typeface="Consolas"/>
              </a:rPr>
              <a:t>println</a:t>
            </a:r>
            <a:r>
              <a:rPr lang="en" sz="900">
                <a:solidFill>
                  <a:srgbClr val="999999"/>
                </a:solidFill>
                <a:highlight>
                  <a:srgbClr val="F5F2F0"/>
                </a:highlight>
                <a:latin typeface="Consolas"/>
                <a:ea typeface="Consolas"/>
                <a:cs typeface="Consolas"/>
                <a:sym typeface="Consolas"/>
              </a:rPr>
              <a:t>(</a:t>
            </a:r>
            <a:r>
              <a:rPr lang="en" sz="900">
                <a:solidFill>
                  <a:schemeClr val="dk1"/>
                </a:solidFill>
                <a:highlight>
                  <a:srgbClr val="F5F2F0"/>
                </a:highlight>
                <a:latin typeface="Consolas"/>
                <a:ea typeface="Consolas"/>
                <a:cs typeface="Consolas"/>
                <a:sym typeface="Consolas"/>
              </a:rPr>
              <a:t>ssid</a:t>
            </a:r>
            <a:r>
              <a:rPr lang="en" sz="900">
                <a:solidFill>
                  <a:srgbClr val="999999"/>
                </a:solidFill>
                <a:highlight>
                  <a:srgbClr val="F5F2F0"/>
                </a:highlight>
                <a:latin typeface="Consolas"/>
                <a:ea typeface="Consolas"/>
                <a:cs typeface="Consolas"/>
                <a:sym typeface="Consolas"/>
              </a:rPr>
              <a:t>);</a:t>
            </a:r>
            <a:endParaRPr sz="900">
              <a:solidFill>
                <a:schemeClr val="dk1"/>
              </a:solidFill>
              <a:highlight>
                <a:srgbClr val="F5F2F0"/>
              </a:highlight>
              <a:latin typeface="Consolas"/>
              <a:ea typeface="Consolas"/>
              <a:cs typeface="Consolas"/>
              <a:sym typeface="Consolas"/>
            </a:endParaRPr>
          </a:p>
          <a:p>
            <a:pPr indent="0" lvl="0" marL="139700" marR="139700" rtl="0" algn="l">
              <a:lnSpc>
                <a:spcPct val="150000"/>
              </a:lnSpc>
              <a:spcBef>
                <a:spcPts val="600"/>
              </a:spcBef>
              <a:spcAft>
                <a:spcPts val="0"/>
              </a:spcAft>
              <a:buClr>
                <a:schemeClr val="dk1"/>
              </a:buClr>
              <a:buSzPts val="1100"/>
              <a:buFont typeface="Arial"/>
              <a:buNone/>
            </a:pPr>
            <a:r>
              <a:t/>
            </a:r>
            <a:endParaRPr sz="900">
              <a:solidFill>
                <a:schemeClr val="dk1"/>
              </a:solidFill>
              <a:highlight>
                <a:srgbClr val="F5F2F0"/>
              </a:highlight>
              <a:latin typeface="Consolas"/>
              <a:ea typeface="Consolas"/>
              <a:cs typeface="Consolas"/>
              <a:sym typeface="Consolas"/>
            </a:endParaRPr>
          </a:p>
          <a:p>
            <a:pPr indent="0" lvl="0" marL="0" rtl="0" algn="l">
              <a:lnSpc>
                <a:spcPct val="150000"/>
              </a:lnSpc>
              <a:spcBef>
                <a:spcPts val="600"/>
              </a:spcBef>
              <a:spcAft>
                <a:spcPts val="0"/>
              </a:spcAft>
              <a:buClr>
                <a:schemeClr val="dk1"/>
              </a:buClr>
              <a:buSzPts val="1100"/>
              <a:buFont typeface="Arial"/>
              <a:buNone/>
            </a:pPr>
            <a:r>
              <a:t/>
            </a:r>
            <a:endParaRPr sz="900">
              <a:solidFill>
                <a:srgbClr val="999999"/>
              </a:solidFill>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i="1" sz="900">
              <a:solidFill>
                <a:schemeClr val="dk1"/>
              </a:solidFill>
              <a:latin typeface="Times New Roman"/>
              <a:ea typeface="Times New Roman"/>
              <a:cs typeface="Times New Roman"/>
              <a:sym typeface="Times New Roma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1"/>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61" name="Google Shape;261;p41"/>
          <p:cNvSpPr txBox="1"/>
          <p:nvPr>
            <p:ph idx="1" type="subTitle"/>
          </p:nvPr>
        </p:nvSpPr>
        <p:spPr>
          <a:xfrm>
            <a:off x="1175150" y="971375"/>
            <a:ext cx="7307700" cy="39903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WiFi</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begin</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ssid</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password</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while</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WiFi</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status</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WL_CONNECTED</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DD4A68"/>
                </a:solidFill>
                <a:highlight>
                  <a:srgbClr val="F5F2F0"/>
                </a:highlight>
                <a:latin typeface="Consolas"/>
                <a:ea typeface="Consolas"/>
                <a:cs typeface="Consolas"/>
                <a:sym typeface="Consolas"/>
              </a:rPr>
              <a:t>delay</a:t>
            </a:r>
            <a:r>
              <a:rPr lang="en" sz="1000">
                <a:solidFill>
                  <a:srgbClr val="999999"/>
                </a:solidFill>
                <a:highlight>
                  <a:srgbClr val="F5F2F0"/>
                </a:highlight>
                <a:latin typeface="Consolas"/>
                <a:ea typeface="Consolas"/>
                <a:cs typeface="Consolas"/>
                <a:sym typeface="Consolas"/>
              </a:rPr>
              <a:t>(</a:t>
            </a:r>
            <a:r>
              <a:rPr lang="en" sz="1000">
                <a:solidFill>
                  <a:srgbClr val="990055"/>
                </a:solidFill>
                <a:highlight>
                  <a:srgbClr val="F5F2F0"/>
                </a:highlight>
                <a:latin typeface="Consolas"/>
                <a:ea typeface="Consolas"/>
                <a:cs typeface="Consolas"/>
                <a:sym typeface="Consolas"/>
              </a:rPr>
              <a:t>500</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println</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println</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"-&gt;WiFi connected"</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println</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"-&gt;IP address: "</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println</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WiFi</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localIP</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client</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setServer</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mqtt_server</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mqtt_port</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client</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setCallback</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callback</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 GPS baud rate</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ss</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begin</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GPSBaud</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000">
              <a:solidFill>
                <a:schemeClr val="dk1"/>
              </a:solidFill>
              <a:highlight>
                <a:srgbClr val="F5F2F0"/>
              </a:highlight>
              <a:latin typeface="Consolas"/>
              <a:ea typeface="Consolas"/>
              <a:cs typeface="Consolas"/>
              <a:sym typeface="Consolas"/>
            </a:endParaRPr>
          </a:p>
          <a:p>
            <a:pPr indent="0" lvl="0" marL="139700" marR="139700" rtl="0" algn="l">
              <a:lnSpc>
                <a:spcPct val="150000"/>
              </a:lnSpc>
              <a:spcBef>
                <a:spcPts val="600"/>
              </a:spcBef>
              <a:spcAft>
                <a:spcPts val="0"/>
              </a:spcAft>
              <a:buClr>
                <a:schemeClr val="dk1"/>
              </a:buClr>
              <a:buSzPts val="1100"/>
              <a:buFont typeface="Arial"/>
              <a:buNone/>
            </a:pPr>
            <a:r>
              <a:rPr lang="en" sz="1000">
                <a:solidFill>
                  <a:srgbClr val="999999"/>
                </a:solidFill>
                <a:highlight>
                  <a:srgbClr val="F5F2F0"/>
                </a:highlight>
                <a:latin typeface="Consolas"/>
                <a:ea typeface="Consolas"/>
                <a:cs typeface="Consolas"/>
                <a:sym typeface="Consolas"/>
              </a:rPr>
              <a:t>}</a:t>
            </a:r>
            <a:endParaRPr sz="1000">
              <a:solidFill>
                <a:srgbClr val="999999"/>
              </a:solidFill>
              <a:highlight>
                <a:srgbClr val="F5F2F0"/>
              </a:highlight>
              <a:latin typeface="Consolas"/>
              <a:ea typeface="Consolas"/>
              <a:cs typeface="Consolas"/>
              <a:sym typeface="Consolas"/>
            </a:endParaRPr>
          </a:p>
          <a:p>
            <a:pPr indent="0" lvl="0" marL="0" rtl="0" algn="just">
              <a:lnSpc>
                <a:spcPct val="120000"/>
              </a:lnSpc>
              <a:spcBef>
                <a:spcPts val="600"/>
              </a:spcBef>
              <a:spcAft>
                <a:spcPts val="0"/>
              </a:spcAft>
              <a:buSzPts val="1018"/>
              <a:buNone/>
            </a:pPr>
            <a:r>
              <a:t/>
            </a:r>
            <a:endParaRPr i="1" sz="800">
              <a:solidFill>
                <a:schemeClr val="dk1"/>
              </a:solidFill>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2"/>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67" name="Google Shape;267;p42"/>
          <p:cNvSpPr txBox="1"/>
          <p:nvPr>
            <p:ph idx="1" type="subTitle"/>
          </p:nvPr>
        </p:nvSpPr>
        <p:spPr>
          <a:xfrm>
            <a:off x="1175150" y="971375"/>
            <a:ext cx="7307700" cy="39903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 loop</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void</a:t>
            </a:r>
            <a:r>
              <a:rPr lang="en" sz="1000">
                <a:solidFill>
                  <a:schemeClr val="dk1"/>
                </a:solidFill>
                <a:highlight>
                  <a:srgbClr val="F5F2F0"/>
                </a:highlight>
                <a:latin typeface="Consolas"/>
                <a:ea typeface="Consolas"/>
                <a:cs typeface="Consolas"/>
                <a:sym typeface="Consolas"/>
              </a:rPr>
              <a:t> </a:t>
            </a:r>
            <a:r>
              <a:rPr lang="en" sz="1000">
                <a:solidFill>
                  <a:srgbClr val="DD4A68"/>
                </a:solidFill>
                <a:highlight>
                  <a:srgbClr val="F5F2F0"/>
                </a:highlight>
                <a:latin typeface="Consolas"/>
                <a:ea typeface="Consolas"/>
                <a:cs typeface="Consolas"/>
                <a:sym typeface="Consolas"/>
              </a:rPr>
              <a:t>loop</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if</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client</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connected</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DD4A68"/>
                </a:solidFill>
                <a:highlight>
                  <a:srgbClr val="F5F2F0"/>
                </a:highlight>
                <a:latin typeface="Consolas"/>
                <a:ea typeface="Consolas"/>
                <a:cs typeface="Consolas"/>
                <a:sym typeface="Consolas"/>
              </a:rPr>
              <a:t>reconnect</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client</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loop</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 This sketch displays information every time a new sentence is correctly encoded.</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while</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ss</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available</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A6E3A"/>
                </a:solidFill>
                <a:highlight>
                  <a:srgbClr val="F5F2F0"/>
                </a:highlight>
                <a:latin typeface="Consolas"/>
                <a:ea typeface="Consolas"/>
                <a:cs typeface="Consolas"/>
                <a:sym typeface="Consolas"/>
              </a:rPr>
              <a:t>&gt;</a:t>
            </a:r>
            <a:r>
              <a:rPr lang="en" sz="1000">
                <a:solidFill>
                  <a:schemeClr val="dk1"/>
                </a:solidFill>
                <a:highlight>
                  <a:srgbClr val="F5F2F0"/>
                </a:highlight>
                <a:latin typeface="Consolas"/>
                <a:ea typeface="Consolas"/>
                <a:cs typeface="Consolas"/>
                <a:sym typeface="Consolas"/>
              </a:rPr>
              <a:t> </a:t>
            </a:r>
            <a:r>
              <a:rPr lang="en" sz="1000">
                <a:solidFill>
                  <a:srgbClr val="990055"/>
                </a:solidFill>
                <a:highlight>
                  <a:srgbClr val="F5F2F0"/>
                </a:highlight>
                <a:latin typeface="Consolas"/>
                <a:ea typeface="Consolas"/>
                <a:cs typeface="Consolas"/>
                <a:sym typeface="Consolas"/>
              </a:rPr>
              <a:t>0</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if</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gps</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encode</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ss</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read</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DD4A68"/>
                </a:solidFill>
                <a:highlight>
                  <a:srgbClr val="F5F2F0"/>
                </a:highlight>
                <a:latin typeface="Consolas"/>
                <a:ea typeface="Consolas"/>
                <a:cs typeface="Consolas"/>
                <a:sym typeface="Consolas"/>
              </a:rPr>
              <a:t>displayInfo</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if</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millis</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A6E3A"/>
                </a:solidFill>
                <a:highlight>
                  <a:srgbClr val="F5F2F0"/>
                </a:highlight>
                <a:latin typeface="Consolas"/>
                <a:ea typeface="Consolas"/>
                <a:cs typeface="Consolas"/>
                <a:sym typeface="Consolas"/>
              </a:rPr>
              <a:t>&gt;</a:t>
            </a:r>
            <a:r>
              <a:rPr lang="en" sz="1000">
                <a:solidFill>
                  <a:schemeClr val="dk1"/>
                </a:solidFill>
                <a:highlight>
                  <a:srgbClr val="F5F2F0"/>
                </a:highlight>
                <a:latin typeface="Consolas"/>
                <a:ea typeface="Consolas"/>
                <a:cs typeface="Consolas"/>
                <a:sym typeface="Consolas"/>
              </a:rPr>
              <a:t> </a:t>
            </a:r>
            <a:r>
              <a:rPr lang="en" sz="1000">
                <a:solidFill>
                  <a:srgbClr val="990055"/>
                </a:solidFill>
                <a:highlight>
                  <a:srgbClr val="F5F2F0"/>
                </a:highlight>
                <a:latin typeface="Consolas"/>
                <a:ea typeface="Consolas"/>
                <a:cs typeface="Consolas"/>
                <a:sym typeface="Consolas"/>
              </a:rPr>
              <a:t>5000</a:t>
            </a:r>
            <a:r>
              <a:rPr lang="en" sz="1000">
                <a:solidFill>
                  <a:schemeClr val="dk1"/>
                </a:solidFill>
                <a:highlight>
                  <a:srgbClr val="F5F2F0"/>
                </a:highlight>
                <a:latin typeface="Consolas"/>
                <a:ea typeface="Consolas"/>
                <a:cs typeface="Consolas"/>
                <a:sym typeface="Consolas"/>
              </a:rPr>
              <a:t> </a:t>
            </a:r>
            <a:r>
              <a:rPr lang="en" sz="1000">
                <a:solidFill>
                  <a:srgbClr val="9A6E3A"/>
                </a:solidFill>
                <a:highlight>
                  <a:srgbClr val="F5F2F0"/>
                </a:highlight>
                <a:latin typeface="Consolas"/>
                <a:ea typeface="Consolas"/>
                <a:cs typeface="Consolas"/>
                <a:sym typeface="Consolas"/>
              </a:rPr>
              <a:t>&amp;&amp;</a:t>
            </a:r>
            <a:r>
              <a:rPr lang="en" sz="1000">
                <a:solidFill>
                  <a:schemeClr val="dk1"/>
                </a:solidFill>
                <a:highlight>
                  <a:srgbClr val="F5F2F0"/>
                </a:highlight>
                <a:latin typeface="Consolas"/>
                <a:ea typeface="Consolas"/>
                <a:cs typeface="Consolas"/>
                <a:sym typeface="Consolas"/>
              </a:rPr>
              <a:t> gps</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charsProcessed</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A6E3A"/>
                </a:solidFill>
                <a:highlight>
                  <a:srgbClr val="F5F2F0"/>
                </a:highlight>
                <a:latin typeface="Consolas"/>
                <a:ea typeface="Consolas"/>
                <a:cs typeface="Consolas"/>
                <a:sym typeface="Consolas"/>
              </a:rPr>
              <a:t>&lt;</a:t>
            </a:r>
            <a:r>
              <a:rPr lang="en" sz="1000">
                <a:solidFill>
                  <a:schemeClr val="dk1"/>
                </a:solidFill>
                <a:highlight>
                  <a:srgbClr val="F5F2F0"/>
                </a:highlight>
                <a:latin typeface="Consolas"/>
                <a:ea typeface="Consolas"/>
                <a:cs typeface="Consolas"/>
                <a:sym typeface="Consolas"/>
              </a:rPr>
              <a:t> </a:t>
            </a:r>
            <a:r>
              <a:rPr lang="en" sz="1000">
                <a:solidFill>
                  <a:srgbClr val="990055"/>
                </a:solidFill>
                <a:highlight>
                  <a:srgbClr val="F5F2F0"/>
                </a:highlight>
                <a:latin typeface="Consolas"/>
                <a:ea typeface="Consolas"/>
                <a:cs typeface="Consolas"/>
                <a:sym typeface="Consolas"/>
              </a:rPr>
              <a:t>10</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println</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F</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"No GPS detected: check wiring."</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while</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true</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139700" marR="139700" rtl="0" algn="l">
              <a:lnSpc>
                <a:spcPct val="150000"/>
              </a:lnSpc>
              <a:spcBef>
                <a:spcPts val="600"/>
              </a:spcBef>
              <a:spcAft>
                <a:spcPts val="0"/>
              </a:spcAft>
              <a:buClr>
                <a:schemeClr val="dk1"/>
              </a:buClr>
              <a:buSzPts val="1100"/>
              <a:buFont typeface="Arial"/>
              <a:buNone/>
            </a:pPr>
            <a:r>
              <a:rPr lang="en" sz="1000">
                <a:solidFill>
                  <a:srgbClr val="999999"/>
                </a:solidFill>
                <a:highlight>
                  <a:srgbClr val="F5F2F0"/>
                </a:highlight>
                <a:latin typeface="Consolas"/>
                <a:ea typeface="Consolas"/>
                <a:cs typeface="Consolas"/>
                <a:sym typeface="Consolas"/>
              </a:rPr>
              <a:t>}</a:t>
            </a:r>
            <a:endParaRPr sz="1000">
              <a:solidFill>
                <a:srgbClr val="999999"/>
              </a:solidFill>
              <a:highlight>
                <a:srgbClr val="F5F2F0"/>
              </a:highlight>
              <a:latin typeface="Consolas"/>
              <a:ea typeface="Consolas"/>
              <a:cs typeface="Consolas"/>
              <a:sym typeface="Consolas"/>
            </a:endParaRPr>
          </a:p>
          <a:p>
            <a:pPr indent="0" lvl="0" marL="0" rtl="0" algn="just">
              <a:lnSpc>
                <a:spcPct val="120000"/>
              </a:lnSpc>
              <a:spcBef>
                <a:spcPts val="600"/>
              </a:spcBef>
              <a:spcAft>
                <a:spcPts val="0"/>
              </a:spcAft>
              <a:buSzPts val="1018"/>
              <a:buNone/>
            </a:pPr>
            <a:r>
              <a:t/>
            </a:r>
            <a:endParaRPr i="1" sz="800">
              <a:solidFill>
                <a:schemeClr val="dk1"/>
              </a:solidFill>
              <a:latin typeface="Times New Roman"/>
              <a:ea typeface="Times New Roman"/>
              <a:cs typeface="Times New Roman"/>
              <a:sym typeface="Times New Roman"/>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3"/>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73" name="Google Shape;273;p43"/>
          <p:cNvSpPr txBox="1"/>
          <p:nvPr>
            <p:ph idx="1" type="subTitle"/>
          </p:nvPr>
        </p:nvSpPr>
        <p:spPr>
          <a:xfrm>
            <a:off x="1175150" y="971375"/>
            <a:ext cx="7307700" cy="39903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lang="en" sz="1100">
                <a:solidFill>
                  <a:srgbClr val="708090"/>
                </a:solidFill>
                <a:highlight>
                  <a:srgbClr val="F5F2F0"/>
                </a:highlight>
                <a:latin typeface="Consolas"/>
                <a:ea typeface="Consolas"/>
                <a:cs typeface="Consolas"/>
                <a:sym typeface="Consolas"/>
              </a:rPr>
              <a:t>// GPS displayInfo</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rgbClr val="0077AA"/>
                </a:solidFill>
                <a:highlight>
                  <a:srgbClr val="F5F2F0"/>
                </a:highlight>
                <a:latin typeface="Consolas"/>
                <a:ea typeface="Consolas"/>
                <a:cs typeface="Consolas"/>
                <a:sym typeface="Consolas"/>
              </a:rPr>
              <a:t>void</a:t>
            </a:r>
            <a:r>
              <a:rPr lang="en" sz="1100">
                <a:solidFill>
                  <a:schemeClr val="dk1"/>
                </a:solidFill>
                <a:highlight>
                  <a:srgbClr val="F5F2F0"/>
                </a:highlight>
                <a:latin typeface="Consolas"/>
                <a:ea typeface="Consolas"/>
                <a:cs typeface="Consolas"/>
                <a:sym typeface="Consolas"/>
              </a:rPr>
              <a:t> </a:t>
            </a:r>
            <a:r>
              <a:rPr lang="en" sz="1100">
                <a:solidFill>
                  <a:srgbClr val="DD4A68"/>
                </a:solidFill>
                <a:highlight>
                  <a:srgbClr val="F5F2F0"/>
                </a:highlight>
                <a:latin typeface="Consolas"/>
                <a:ea typeface="Consolas"/>
                <a:cs typeface="Consolas"/>
                <a:sym typeface="Consolas"/>
              </a:rPr>
              <a:t>displayInfo</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 </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rgbClr val="0077AA"/>
                </a:solidFill>
                <a:highlight>
                  <a:srgbClr val="F5F2F0"/>
                </a:highlight>
                <a:latin typeface="Consolas"/>
                <a:ea typeface="Consolas"/>
                <a:cs typeface="Consolas"/>
                <a:sym typeface="Consolas"/>
              </a:rPr>
              <a:t>if</a:t>
            </a:r>
            <a:r>
              <a:rPr lang="en" sz="1100">
                <a:solidFill>
                  <a:schemeClr val="dk1"/>
                </a:solidFill>
                <a:highlight>
                  <a:srgbClr val="F5F2F0"/>
                </a:highlight>
                <a:latin typeface="Consolas"/>
                <a:ea typeface="Consolas"/>
                <a:cs typeface="Consolas"/>
                <a:sym typeface="Consolas"/>
              </a:rPr>
              <a:t> </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gps</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location</a:t>
            </a:r>
            <a:r>
              <a:rPr lang="en" sz="1100">
                <a:solidFill>
                  <a:srgbClr val="999999"/>
                </a:solidFill>
                <a:highlight>
                  <a:srgbClr val="F5F2F0"/>
                </a:highlight>
                <a:latin typeface="Consolas"/>
                <a:ea typeface="Consolas"/>
                <a:cs typeface="Consolas"/>
                <a:sym typeface="Consolas"/>
              </a:rPr>
              <a:t>.</a:t>
            </a:r>
            <a:r>
              <a:rPr lang="en" sz="1100">
                <a:solidFill>
                  <a:srgbClr val="DD4A68"/>
                </a:solidFill>
                <a:highlight>
                  <a:srgbClr val="F5F2F0"/>
                </a:highlight>
                <a:latin typeface="Consolas"/>
                <a:ea typeface="Consolas"/>
                <a:cs typeface="Consolas"/>
                <a:sym typeface="Consolas"/>
              </a:rPr>
              <a:t>isValid</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 </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rgbClr val="0077AA"/>
                </a:solidFill>
                <a:highlight>
                  <a:srgbClr val="F5F2F0"/>
                </a:highlight>
                <a:latin typeface="Consolas"/>
                <a:ea typeface="Consolas"/>
                <a:cs typeface="Consolas"/>
                <a:sym typeface="Consolas"/>
              </a:rPr>
              <a:t>double</a:t>
            </a:r>
            <a:r>
              <a:rPr lang="en" sz="1100">
                <a:solidFill>
                  <a:schemeClr val="dk1"/>
                </a:solidFill>
                <a:highlight>
                  <a:srgbClr val="F5F2F0"/>
                </a:highlight>
                <a:latin typeface="Consolas"/>
                <a:ea typeface="Consolas"/>
                <a:cs typeface="Consolas"/>
                <a:sym typeface="Consolas"/>
              </a:rPr>
              <a:t> latitude </a:t>
            </a:r>
            <a:r>
              <a:rPr lang="en" sz="1100">
                <a:solidFill>
                  <a:srgbClr val="9A6E3A"/>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 </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gps</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location</a:t>
            </a:r>
            <a:r>
              <a:rPr lang="en" sz="1100">
                <a:solidFill>
                  <a:srgbClr val="999999"/>
                </a:solidFill>
                <a:highlight>
                  <a:srgbClr val="F5F2F0"/>
                </a:highlight>
                <a:latin typeface="Consolas"/>
                <a:ea typeface="Consolas"/>
                <a:cs typeface="Consolas"/>
                <a:sym typeface="Consolas"/>
              </a:rPr>
              <a:t>.</a:t>
            </a:r>
            <a:r>
              <a:rPr lang="en" sz="1100">
                <a:solidFill>
                  <a:srgbClr val="DD4A68"/>
                </a:solidFill>
                <a:highlight>
                  <a:srgbClr val="F5F2F0"/>
                </a:highlight>
                <a:latin typeface="Consolas"/>
                <a:ea typeface="Consolas"/>
                <a:cs typeface="Consolas"/>
                <a:sym typeface="Consolas"/>
              </a:rPr>
              <a:t>lat</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rgbClr val="0077AA"/>
                </a:solidFill>
                <a:highlight>
                  <a:srgbClr val="F5F2F0"/>
                </a:highlight>
                <a:latin typeface="Consolas"/>
                <a:ea typeface="Consolas"/>
                <a:cs typeface="Consolas"/>
                <a:sym typeface="Consolas"/>
              </a:rPr>
              <a:t>double</a:t>
            </a:r>
            <a:r>
              <a:rPr lang="en" sz="1100">
                <a:solidFill>
                  <a:schemeClr val="dk1"/>
                </a:solidFill>
                <a:highlight>
                  <a:srgbClr val="F5F2F0"/>
                </a:highlight>
                <a:latin typeface="Consolas"/>
                <a:ea typeface="Consolas"/>
                <a:cs typeface="Consolas"/>
                <a:sym typeface="Consolas"/>
              </a:rPr>
              <a:t> longitude </a:t>
            </a:r>
            <a:r>
              <a:rPr lang="en" sz="1100">
                <a:solidFill>
                  <a:srgbClr val="9A6E3A"/>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 </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gps</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location</a:t>
            </a:r>
            <a:r>
              <a:rPr lang="en" sz="1100">
                <a:solidFill>
                  <a:srgbClr val="999999"/>
                </a:solidFill>
                <a:highlight>
                  <a:srgbClr val="F5F2F0"/>
                </a:highlight>
                <a:latin typeface="Consolas"/>
                <a:ea typeface="Consolas"/>
                <a:cs typeface="Consolas"/>
                <a:sym typeface="Consolas"/>
              </a:rPr>
              <a:t>.</a:t>
            </a:r>
            <a:r>
              <a:rPr lang="en" sz="1100">
                <a:solidFill>
                  <a:srgbClr val="DD4A68"/>
                </a:solidFill>
                <a:highlight>
                  <a:srgbClr val="F5F2F0"/>
                </a:highlight>
                <a:latin typeface="Consolas"/>
                <a:ea typeface="Consolas"/>
                <a:cs typeface="Consolas"/>
                <a:sym typeface="Consolas"/>
              </a:rPr>
              <a:t>lng</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chemeClr val="dk1"/>
                </a:solidFill>
                <a:highlight>
                  <a:srgbClr val="F5F2F0"/>
                </a:highlight>
                <a:latin typeface="Consolas"/>
                <a:ea typeface="Consolas"/>
                <a:cs typeface="Consolas"/>
                <a:sym typeface="Consolas"/>
              </a:rPr>
              <a:t>Serial</a:t>
            </a:r>
            <a:r>
              <a:rPr lang="en" sz="1100">
                <a:solidFill>
                  <a:srgbClr val="999999"/>
                </a:solidFill>
                <a:highlight>
                  <a:srgbClr val="F5F2F0"/>
                </a:highlight>
                <a:latin typeface="Consolas"/>
                <a:ea typeface="Consolas"/>
                <a:cs typeface="Consolas"/>
                <a:sym typeface="Consolas"/>
              </a:rPr>
              <a:t>.</a:t>
            </a:r>
            <a:r>
              <a:rPr lang="en" sz="1100">
                <a:solidFill>
                  <a:srgbClr val="DD4A68"/>
                </a:solidFill>
                <a:highlight>
                  <a:srgbClr val="F5F2F0"/>
                </a:highlight>
                <a:latin typeface="Consolas"/>
                <a:ea typeface="Consolas"/>
                <a:cs typeface="Consolas"/>
                <a:sym typeface="Consolas"/>
              </a:rPr>
              <a:t>println</a:t>
            </a:r>
            <a:r>
              <a:rPr lang="en" sz="1100">
                <a:solidFill>
                  <a:srgbClr val="999999"/>
                </a:solidFill>
                <a:highlight>
                  <a:srgbClr val="F5F2F0"/>
                </a:highlight>
                <a:latin typeface="Consolas"/>
                <a:ea typeface="Consolas"/>
                <a:cs typeface="Consolas"/>
                <a:sym typeface="Consolas"/>
              </a:rPr>
              <a:t>(</a:t>
            </a:r>
            <a:r>
              <a:rPr lang="en" sz="1100">
                <a:solidFill>
                  <a:srgbClr val="669900"/>
                </a:solidFill>
                <a:highlight>
                  <a:srgbClr val="F5F2F0"/>
                </a:highlight>
                <a:latin typeface="Consolas"/>
                <a:ea typeface="Consolas"/>
                <a:cs typeface="Consolas"/>
                <a:sym typeface="Consolas"/>
              </a:rPr>
              <a:t>"********** Publish MQTT data to ASKSENSORS"</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rgbClr val="0077AA"/>
                </a:solidFill>
                <a:highlight>
                  <a:srgbClr val="F5F2F0"/>
                </a:highlight>
                <a:latin typeface="Consolas"/>
                <a:ea typeface="Consolas"/>
                <a:cs typeface="Consolas"/>
                <a:sym typeface="Consolas"/>
              </a:rPr>
              <a:t>char</a:t>
            </a:r>
            <a:r>
              <a:rPr lang="en" sz="1100">
                <a:solidFill>
                  <a:schemeClr val="dk1"/>
                </a:solidFill>
                <a:highlight>
                  <a:srgbClr val="F5F2F0"/>
                </a:highlight>
                <a:latin typeface="Consolas"/>
                <a:ea typeface="Consolas"/>
                <a:cs typeface="Consolas"/>
                <a:sym typeface="Consolas"/>
              </a:rPr>
              <a:t> mqtt_payload</a:t>
            </a:r>
            <a:r>
              <a:rPr lang="en" sz="1100">
                <a:solidFill>
                  <a:srgbClr val="999999"/>
                </a:solidFill>
                <a:highlight>
                  <a:srgbClr val="F5F2F0"/>
                </a:highlight>
                <a:latin typeface="Consolas"/>
                <a:ea typeface="Consolas"/>
                <a:cs typeface="Consolas"/>
                <a:sym typeface="Consolas"/>
              </a:rPr>
              <a:t>[</a:t>
            </a:r>
            <a:r>
              <a:rPr lang="en" sz="1100">
                <a:solidFill>
                  <a:srgbClr val="990055"/>
                </a:solidFill>
                <a:highlight>
                  <a:srgbClr val="F5F2F0"/>
                </a:highlight>
                <a:latin typeface="Consolas"/>
                <a:ea typeface="Consolas"/>
                <a:cs typeface="Consolas"/>
                <a:sym typeface="Consolas"/>
              </a:rPr>
              <a:t>50</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 </a:t>
            </a:r>
            <a:r>
              <a:rPr lang="en" sz="1100">
                <a:solidFill>
                  <a:srgbClr val="9A6E3A"/>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 </a:t>
            </a:r>
            <a:r>
              <a:rPr lang="en" sz="1100">
                <a:solidFill>
                  <a:srgbClr val="669900"/>
                </a:solidFill>
                <a:highlight>
                  <a:srgbClr val="F5F2F0"/>
                </a:highlight>
                <a:latin typeface="Consolas"/>
                <a:ea typeface="Consolas"/>
                <a:cs typeface="Consolas"/>
                <a:sym typeface="Consolas"/>
              </a:rPr>
              <a:t>""</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chemeClr val="dk1"/>
                </a:solidFill>
                <a:highlight>
                  <a:srgbClr val="F5F2F0"/>
                </a:highlight>
                <a:latin typeface="Consolas"/>
                <a:ea typeface="Consolas"/>
                <a:cs typeface="Consolas"/>
                <a:sym typeface="Consolas"/>
              </a:rPr>
              <a:t>snprintf </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mqtt_payload</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 </a:t>
            </a:r>
            <a:r>
              <a:rPr lang="en" sz="1100">
                <a:solidFill>
                  <a:srgbClr val="990055"/>
                </a:solidFill>
                <a:highlight>
                  <a:srgbClr val="F5F2F0"/>
                </a:highlight>
                <a:latin typeface="Consolas"/>
                <a:ea typeface="Consolas"/>
                <a:cs typeface="Consolas"/>
                <a:sym typeface="Consolas"/>
              </a:rPr>
              <a:t>50</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 </a:t>
            </a:r>
            <a:r>
              <a:rPr lang="en" sz="1100">
                <a:solidFill>
                  <a:srgbClr val="669900"/>
                </a:solidFill>
                <a:highlight>
                  <a:srgbClr val="F5F2F0"/>
                </a:highlight>
                <a:latin typeface="Consolas"/>
                <a:ea typeface="Consolas"/>
                <a:cs typeface="Consolas"/>
                <a:sym typeface="Consolas"/>
              </a:rPr>
              <a:t>"m1=%lf;%lf"</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 latitude</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 longitude</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chemeClr val="dk1"/>
                </a:solidFill>
                <a:highlight>
                  <a:srgbClr val="F5F2F0"/>
                </a:highlight>
                <a:latin typeface="Consolas"/>
                <a:ea typeface="Consolas"/>
                <a:cs typeface="Consolas"/>
                <a:sym typeface="Consolas"/>
              </a:rPr>
              <a:t>Serial</a:t>
            </a:r>
            <a:r>
              <a:rPr lang="en" sz="1100">
                <a:solidFill>
                  <a:srgbClr val="999999"/>
                </a:solidFill>
                <a:highlight>
                  <a:srgbClr val="F5F2F0"/>
                </a:highlight>
                <a:latin typeface="Consolas"/>
                <a:ea typeface="Consolas"/>
                <a:cs typeface="Consolas"/>
                <a:sym typeface="Consolas"/>
              </a:rPr>
              <a:t>.</a:t>
            </a:r>
            <a:r>
              <a:rPr lang="en" sz="1100">
                <a:solidFill>
                  <a:srgbClr val="DD4A68"/>
                </a:solidFill>
                <a:highlight>
                  <a:srgbClr val="F5F2F0"/>
                </a:highlight>
                <a:latin typeface="Consolas"/>
                <a:ea typeface="Consolas"/>
                <a:cs typeface="Consolas"/>
                <a:sym typeface="Consolas"/>
              </a:rPr>
              <a:t>print</a:t>
            </a:r>
            <a:r>
              <a:rPr lang="en" sz="1100">
                <a:solidFill>
                  <a:srgbClr val="999999"/>
                </a:solidFill>
                <a:highlight>
                  <a:srgbClr val="F5F2F0"/>
                </a:highlight>
                <a:latin typeface="Consolas"/>
                <a:ea typeface="Consolas"/>
                <a:cs typeface="Consolas"/>
                <a:sym typeface="Consolas"/>
              </a:rPr>
              <a:t>(</a:t>
            </a:r>
            <a:r>
              <a:rPr lang="en" sz="1100">
                <a:solidFill>
                  <a:srgbClr val="669900"/>
                </a:solidFill>
                <a:highlight>
                  <a:srgbClr val="F5F2F0"/>
                </a:highlight>
                <a:latin typeface="Consolas"/>
                <a:ea typeface="Consolas"/>
                <a:cs typeface="Consolas"/>
                <a:sym typeface="Consolas"/>
              </a:rPr>
              <a:t>"Publish message: "</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chemeClr val="dk1"/>
                </a:solidFill>
                <a:highlight>
                  <a:srgbClr val="F5F2F0"/>
                </a:highlight>
                <a:latin typeface="Consolas"/>
                <a:ea typeface="Consolas"/>
                <a:cs typeface="Consolas"/>
                <a:sym typeface="Consolas"/>
              </a:rPr>
              <a:t>Serial</a:t>
            </a:r>
            <a:r>
              <a:rPr lang="en" sz="1100">
                <a:solidFill>
                  <a:srgbClr val="999999"/>
                </a:solidFill>
                <a:highlight>
                  <a:srgbClr val="F5F2F0"/>
                </a:highlight>
                <a:latin typeface="Consolas"/>
                <a:ea typeface="Consolas"/>
                <a:cs typeface="Consolas"/>
                <a:sym typeface="Consolas"/>
              </a:rPr>
              <a:t>.</a:t>
            </a:r>
            <a:r>
              <a:rPr lang="en" sz="1100">
                <a:solidFill>
                  <a:srgbClr val="DD4A68"/>
                </a:solidFill>
                <a:highlight>
                  <a:srgbClr val="F5F2F0"/>
                </a:highlight>
                <a:latin typeface="Consolas"/>
                <a:ea typeface="Consolas"/>
                <a:cs typeface="Consolas"/>
                <a:sym typeface="Consolas"/>
              </a:rPr>
              <a:t>println</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mqtt_payload</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chemeClr val="dk1"/>
                </a:solidFill>
                <a:highlight>
                  <a:srgbClr val="F5F2F0"/>
                </a:highlight>
                <a:latin typeface="Consolas"/>
                <a:ea typeface="Consolas"/>
                <a:cs typeface="Consolas"/>
                <a:sym typeface="Consolas"/>
              </a:rPr>
              <a:t>client</a:t>
            </a:r>
            <a:r>
              <a:rPr lang="en" sz="1100">
                <a:solidFill>
                  <a:srgbClr val="999999"/>
                </a:solidFill>
                <a:highlight>
                  <a:srgbClr val="F5F2F0"/>
                </a:highlight>
                <a:latin typeface="Consolas"/>
                <a:ea typeface="Consolas"/>
                <a:cs typeface="Consolas"/>
                <a:sym typeface="Consolas"/>
              </a:rPr>
              <a:t>.</a:t>
            </a:r>
            <a:r>
              <a:rPr lang="en" sz="1100">
                <a:solidFill>
                  <a:srgbClr val="DD4A68"/>
                </a:solidFill>
                <a:highlight>
                  <a:srgbClr val="F5F2F0"/>
                </a:highlight>
                <a:latin typeface="Consolas"/>
                <a:ea typeface="Consolas"/>
                <a:cs typeface="Consolas"/>
                <a:sym typeface="Consolas"/>
              </a:rPr>
              <a:t>publish</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pubTopic</a:t>
            </a:r>
            <a:r>
              <a:rPr lang="en" sz="1100">
                <a:solidFill>
                  <a:srgbClr val="999999"/>
                </a:solidFill>
                <a:highlight>
                  <a:srgbClr val="F5F2F0"/>
                </a:highlight>
                <a:latin typeface="Consolas"/>
                <a:ea typeface="Consolas"/>
                <a:cs typeface="Consolas"/>
                <a:sym typeface="Consolas"/>
              </a:rPr>
              <a:t>,</a:t>
            </a:r>
            <a:r>
              <a:rPr lang="en" sz="1100">
                <a:solidFill>
                  <a:schemeClr val="dk1"/>
                </a:solidFill>
                <a:highlight>
                  <a:srgbClr val="F5F2F0"/>
                </a:highlight>
                <a:latin typeface="Consolas"/>
                <a:ea typeface="Consolas"/>
                <a:cs typeface="Consolas"/>
                <a:sym typeface="Consolas"/>
              </a:rPr>
              <a:t> mqtt_payload</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chemeClr val="dk1"/>
                </a:solidFill>
                <a:highlight>
                  <a:srgbClr val="F5F2F0"/>
                </a:highlight>
                <a:latin typeface="Consolas"/>
                <a:ea typeface="Consolas"/>
                <a:cs typeface="Consolas"/>
                <a:sym typeface="Consolas"/>
              </a:rPr>
              <a:t>Serial</a:t>
            </a:r>
            <a:r>
              <a:rPr lang="en" sz="1100">
                <a:solidFill>
                  <a:srgbClr val="999999"/>
                </a:solidFill>
                <a:highlight>
                  <a:srgbClr val="F5F2F0"/>
                </a:highlight>
                <a:latin typeface="Consolas"/>
                <a:ea typeface="Consolas"/>
                <a:cs typeface="Consolas"/>
                <a:sym typeface="Consolas"/>
              </a:rPr>
              <a:t>.</a:t>
            </a:r>
            <a:r>
              <a:rPr lang="en" sz="1100">
                <a:solidFill>
                  <a:srgbClr val="DD4A68"/>
                </a:solidFill>
                <a:highlight>
                  <a:srgbClr val="F5F2F0"/>
                </a:highlight>
                <a:latin typeface="Consolas"/>
                <a:ea typeface="Consolas"/>
                <a:cs typeface="Consolas"/>
                <a:sym typeface="Consolas"/>
              </a:rPr>
              <a:t>println</a:t>
            </a:r>
            <a:r>
              <a:rPr lang="en" sz="1100">
                <a:solidFill>
                  <a:srgbClr val="999999"/>
                </a:solidFill>
                <a:highlight>
                  <a:srgbClr val="F5F2F0"/>
                </a:highlight>
                <a:latin typeface="Consolas"/>
                <a:ea typeface="Consolas"/>
                <a:cs typeface="Consolas"/>
                <a:sym typeface="Consolas"/>
              </a:rPr>
              <a:t>(</a:t>
            </a:r>
            <a:r>
              <a:rPr lang="en" sz="1100">
                <a:solidFill>
                  <a:srgbClr val="669900"/>
                </a:solidFill>
                <a:highlight>
                  <a:srgbClr val="F5F2F0"/>
                </a:highlight>
                <a:latin typeface="Consolas"/>
                <a:ea typeface="Consolas"/>
                <a:cs typeface="Consolas"/>
                <a:sym typeface="Consolas"/>
              </a:rPr>
              <a:t>"&gt; MQTT data published"</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100">
                <a:solidFill>
                  <a:schemeClr val="dk1"/>
                </a:solidFill>
                <a:highlight>
                  <a:srgbClr val="F5F2F0"/>
                </a:highlight>
                <a:latin typeface="Consolas"/>
                <a:ea typeface="Consolas"/>
                <a:cs typeface="Consolas"/>
                <a:sym typeface="Consolas"/>
              </a:rPr>
              <a:t>Serial</a:t>
            </a:r>
            <a:r>
              <a:rPr lang="en" sz="1100">
                <a:solidFill>
                  <a:srgbClr val="999999"/>
                </a:solidFill>
                <a:highlight>
                  <a:srgbClr val="F5F2F0"/>
                </a:highlight>
                <a:latin typeface="Consolas"/>
                <a:ea typeface="Consolas"/>
                <a:cs typeface="Consolas"/>
                <a:sym typeface="Consolas"/>
              </a:rPr>
              <a:t>.</a:t>
            </a:r>
            <a:r>
              <a:rPr lang="en" sz="1100">
                <a:solidFill>
                  <a:srgbClr val="DD4A68"/>
                </a:solidFill>
                <a:highlight>
                  <a:srgbClr val="F5F2F0"/>
                </a:highlight>
                <a:latin typeface="Consolas"/>
                <a:ea typeface="Consolas"/>
                <a:cs typeface="Consolas"/>
                <a:sym typeface="Consolas"/>
              </a:rPr>
              <a:t>println</a:t>
            </a:r>
            <a:r>
              <a:rPr lang="en" sz="1100">
                <a:solidFill>
                  <a:srgbClr val="999999"/>
                </a:solidFill>
                <a:highlight>
                  <a:srgbClr val="F5F2F0"/>
                </a:highlight>
                <a:latin typeface="Consolas"/>
                <a:ea typeface="Consolas"/>
                <a:cs typeface="Consolas"/>
                <a:sym typeface="Consolas"/>
              </a:rPr>
              <a:t>(</a:t>
            </a:r>
            <a:r>
              <a:rPr lang="en" sz="1100">
                <a:solidFill>
                  <a:srgbClr val="669900"/>
                </a:solidFill>
                <a:highlight>
                  <a:srgbClr val="F5F2F0"/>
                </a:highlight>
                <a:latin typeface="Consolas"/>
                <a:ea typeface="Consolas"/>
                <a:cs typeface="Consolas"/>
                <a:sym typeface="Consolas"/>
              </a:rPr>
              <a:t>"********** End "</a:t>
            </a:r>
            <a:r>
              <a:rPr lang="en" sz="1100">
                <a:solidFill>
                  <a:srgbClr val="999999"/>
                </a:solidFill>
                <a:highlight>
                  <a:srgbClr val="F5F2F0"/>
                </a:highlight>
                <a:latin typeface="Consolas"/>
                <a:ea typeface="Consolas"/>
                <a:cs typeface="Consolas"/>
                <a:sym typeface="Consolas"/>
              </a:rPr>
              <a:t>);</a:t>
            </a:r>
            <a:endParaRPr sz="1100">
              <a:solidFill>
                <a:schemeClr val="dk1"/>
              </a:solidFill>
              <a:highlight>
                <a:srgbClr val="F5F2F0"/>
              </a:highlight>
              <a:latin typeface="Consolas"/>
              <a:ea typeface="Consolas"/>
              <a:cs typeface="Consolas"/>
              <a:sym typeface="Consolas"/>
            </a:endParaRPr>
          </a:p>
          <a:p>
            <a:pPr indent="0" lvl="0" marL="139700" marR="139700" rtl="0" algn="l">
              <a:lnSpc>
                <a:spcPct val="150000"/>
              </a:lnSpc>
              <a:spcBef>
                <a:spcPts val="600"/>
              </a:spcBef>
              <a:spcAft>
                <a:spcPts val="0"/>
              </a:spcAft>
              <a:buClr>
                <a:schemeClr val="dk1"/>
              </a:buClr>
              <a:buSzPts val="1100"/>
              <a:buFont typeface="Arial"/>
              <a:buNone/>
            </a:pPr>
            <a:r>
              <a:rPr lang="en" sz="1100">
                <a:solidFill>
                  <a:schemeClr val="dk1"/>
                </a:solidFill>
                <a:highlight>
                  <a:srgbClr val="F5F2F0"/>
                </a:highlight>
                <a:latin typeface="Consolas"/>
                <a:ea typeface="Consolas"/>
                <a:cs typeface="Consolas"/>
                <a:sym typeface="Consolas"/>
              </a:rPr>
              <a:t>Serial</a:t>
            </a:r>
            <a:r>
              <a:rPr lang="en" sz="1100">
                <a:solidFill>
                  <a:srgbClr val="999999"/>
                </a:solidFill>
                <a:highlight>
                  <a:srgbClr val="F5F2F0"/>
                </a:highlight>
                <a:latin typeface="Consolas"/>
                <a:ea typeface="Consolas"/>
                <a:cs typeface="Consolas"/>
                <a:sym typeface="Consolas"/>
              </a:rPr>
              <a:t>.</a:t>
            </a:r>
            <a:r>
              <a:rPr lang="en" sz="1100">
                <a:solidFill>
                  <a:srgbClr val="DD4A68"/>
                </a:solidFill>
                <a:highlight>
                  <a:srgbClr val="F5F2F0"/>
                </a:highlight>
                <a:latin typeface="Consolas"/>
                <a:ea typeface="Consolas"/>
                <a:cs typeface="Consolas"/>
                <a:sym typeface="Consolas"/>
              </a:rPr>
              <a:t>println</a:t>
            </a:r>
            <a:r>
              <a:rPr lang="en" sz="1100">
                <a:solidFill>
                  <a:srgbClr val="999999"/>
                </a:solidFill>
                <a:highlight>
                  <a:srgbClr val="F5F2F0"/>
                </a:highlight>
                <a:latin typeface="Consolas"/>
                <a:ea typeface="Consolas"/>
                <a:cs typeface="Consolas"/>
                <a:sym typeface="Consolas"/>
              </a:rPr>
              <a:t>(</a:t>
            </a:r>
            <a:r>
              <a:rPr lang="en" sz="1100">
                <a:solidFill>
                  <a:srgbClr val="669900"/>
                </a:solidFill>
                <a:highlight>
                  <a:srgbClr val="F5F2F0"/>
                </a:highlight>
                <a:latin typeface="Consolas"/>
                <a:ea typeface="Consolas"/>
                <a:cs typeface="Consolas"/>
                <a:sym typeface="Consolas"/>
              </a:rPr>
              <a:t>"*****************************************************"</a:t>
            </a:r>
            <a:r>
              <a:rPr lang="en" sz="1100">
                <a:solidFill>
                  <a:srgbClr val="999999"/>
                </a:solidFill>
                <a:highlight>
                  <a:srgbClr val="F5F2F0"/>
                </a:highlight>
                <a:latin typeface="Consolas"/>
                <a:ea typeface="Consolas"/>
                <a:cs typeface="Consolas"/>
                <a:sym typeface="Consolas"/>
              </a:rPr>
              <a:t>);</a:t>
            </a:r>
            <a:endParaRPr sz="1100">
              <a:solidFill>
                <a:srgbClr val="999999"/>
              </a:solidFill>
              <a:highlight>
                <a:srgbClr val="F5F2F0"/>
              </a:highlight>
              <a:latin typeface="Consolas"/>
              <a:ea typeface="Consolas"/>
              <a:cs typeface="Consolas"/>
              <a:sym typeface="Consolas"/>
            </a:endParaRPr>
          </a:p>
          <a:p>
            <a:pPr indent="0" lvl="0" marL="0" rtl="0" algn="just">
              <a:lnSpc>
                <a:spcPct val="120000"/>
              </a:lnSpc>
              <a:spcBef>
                <a:spcPts val="600"/>
              </a:spcBef>
              <a:spcAft>
                <a:spcPts val="0"/>
              </a:spcAft>
              <a:buSzPts val="1018"/>
              <a:buNone/>
            </a:pPr>
            <a:r>
              <a:t/>
            </a:r>
            <a:endParaRPr i="1" sz="700">
              <a:solidFill>
                <a:schemeClr val="dk1"/>
              </a:solidFill>
              <a:latin typeface="Times New Roman"/>
              <a:ea typeface="Times New Roman"/>
              <a:cs typeface="Times New Roman"/>
              <a:sym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4"/>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79" name="Google Shape;279;p44"/>
          <p:cNvSpPr txBox="1"/>
          <p:nvPr>
            <p:ph idx="1" type="subTitle"/>
          </p:nvPr>
        </p:nvSpPr>
        <p:spPr>
          <a:xfrm>
            <a:off x="1175150" y="971375"/>
            <a:ext cx="7307700" cy="39903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lang="en" sz="1000">
                <a:solidFill>
                  <a:srgbClr val="DD4A68"/>
                </a:solidFill>
                <a:highlight>
                  <a:srgbClr val="F5F2F0"/>
                </a:highlight>
                <a:latin typeface="Consolas"/>
                <a:ea typeface="Consolas"/>
                <a:cs typeface="Consolas"/>
                <a:sym typeface="Consolas"/>
              </a:rPr>
              <a:t>delay</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writeInterval</a:t>
            </a:r>
            <a:r>
              <a:rPr lang="en" sz="1000">
                <a:solidFill>
                  <a:srgbClr val="999999"/>
                </a:solidFill>
                <a:highlight>
                  <a:srgbClr val="F5F2F0"/>
                </a:highlight>
                <a:latin typeface="Consolas"/>
                <a:ea typeface="Consolas"/>
                <a:cs typeface="Consolas"/>
                <a:sym typeface="Consolas"/>
              </a:rPr>
              <a:t>);</a:t>
            </a:r>
            <a:r>
              <a:rPr lang="en" sz="1000">
                <a:solidFill>
                  <a:srgbClr val="708090"/>
                </a:solidFill>
                <a:highlight>
                  <a:srgbClr val="F5F2F0"/>
                </a:highlight>
                <a:latin typeface="Consolas"/>
                <a:ea typeface="Consolas"/>
                <a:cs typeface="Consolas"/>
                <a:sym typeface="Consolas"/>
              </a:rPr>
              <a:t>// delay </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0077AA"/>
                </a:solidFill>
                <a:highlight>
                  <a:srgbClr val="F5F2F0"/>
                </a:highlight>
                <a:latin typeface="Consolas"/>
                <a:ea typeface="Consolas"/>
                <a:cs typeface="Consolas"/>
                <a:sym typeface="Consolas"/>
              </a:rPr>
              <a:t>else</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println</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F</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"INVALID"</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//MQTT callback</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void</a:t>
            </a:r>
            <a:r>
              <a:rPr lang="en" sz="1000">
                <a:solidFill>
                  <a:schemeClr val="dk1"/>
                </a:solidFill>
                <a:highlight>
                  <a:srgbClr val="F5F2F0"/>
                </a:highlight>
                <a:latin typeface="Consolas"/>
                <a:ea typeface="Consolas"/>
                <a:cs typeface="Consolas"/>
                <a:sym typeface="Consolas"/>
              </a:rPr>
              <a:t> </a:t>
            </a:r>
            <a:r>
              <a:rPr lang="en" sz="1000">
                <a:solidFill>
                  <a:srgbClr val="DD4A68"/>
                </a:solidFill>
                <a:highlight>
                  <a:srgbClr val="F5F2F0"/>
                </a:highlight>
                <a:latin typeface="Consolas"/>
                <a:ea typeface="Consolas"/>
                <a:cs typeface="Consolas"/>
                <a:sym typeface="Consolas"/>
              </a:rPr>
              <a:t>callback</a:t>
            </a:r>
            <a:r>
              <a:rPr lang="en" sz="1000">
                <a:solidFill>
                  <a:srgbClr val="999999"/>
                </a:solidFill>
                <a:highlight>
                  <a:srgbClr val="F5F2F0"/>
                </a:highlight>
                <a:latin typeface="Consolas"/>
                <a:ea typeface="Consolas"/>
                <a:cs typeface="Consolas"/>
                <a:sym typeface="Consolas"/>
              </a:rPr>
              <a:t>(</a:t>
            </a:r>
            <a:r>
              <a:rPr lang="en" sz="1000">
                <a:solidFill>
                  <a:srgbClr val="0077AA"/>
                </a:solidFill>
                <a:highlight>
                  <a:srgbClr val="F5F2F0"/>
                </a:highlight>
                <a:latin typeface="Consolas"/>
                <a:ea typeface="Consolas"/>
                <a:cs typeface="Consolas"/>
                <a:sym typeface="Consolas"/>
              </a:rPr>
              <a:t>char</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topic</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byte</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payload</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0077AA"/>
                </a:solidFill>
                <a:highlight>
                  <a:srgbClr val="F5F2F0"/>
                </a:highlight>
                <a:latin typeface="Consolas"/>
                <a:ea typeface="Consolas"/>
                <a:cs typeface="Consolas"/>
                <a:sym typeface="Consolas"/>
              </a:rPr>
              <a:t>unsigned</a:t>
            </a:r>
            <a:r>
              <a:rPr lang="en" sz="1000">
                <a:solidFill>
                  <a:schemeClr val="dk1"/>
                </a:solidFill>
                <a:highlight>
                  <a:srgbClr val="F5F2F0"/>
                </a:highlight>
                <a:latin typeface="Consolas"/>
                <a:ea typeface="Consolas"/>
                <a:cs typeface="Consolas"/>
                <a:sym typeface="Consolas"/>
              </a:rPr>
              <a:t> </a:t>
            </a:r>
            <a:r>
              <a:rPr lang="en" sz="1000">
                <a:solidFill>
                  <a:srgbClr val="0077AA"/>
                </a:solidFill>
                <a:highlight>
                  <a:srgbClr val="F5F2F0"/>
                </a:highlight>
                <a:latin typeface="Consolas"/>
                <a:ea typeface="Consolas"/>
                <a:cs typeface="Consolas"/>
                <a:sym typeface="Consolas"/>
              </a:rPr>
              <a:t>int</a:t>
            </a:r>
            <a:r>
              <a:rPr lang="en" sz="1000">
                <a:solidFill>
                  <a:schemeClr val="dk1"/>
                </a:solidFill>
                <a:highlight>
                  <a:srgbClr val="F5F2F0"/>
                </a:highlight>
                <a:latin typeface="Consolas"/>
                <a:ea typeface="Consolas"/>
                <a:cs typeface="Consolas"/>
                <a:sym typeface="Consolas"/>
              </a:rPr>
              <a:t> length</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"Message arrived ["</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topic</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for</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r>
              <a:rPr lang="en" sz="1000">
                <a:solidFill>
                  <a:srgbClr val="0077AA"/>
                </a:solidFill>
                <a:highlight>
                  <a:srgbClr val="F5F2F0"/>
                </a:highlight>
                <a:latin typeface="Consolas"/>
                <a:ea typeface="Consolas"/>
                <a:cs typeface="Consolas"/>
                <a:sym typeface="Consolas"/>
              </a:rPr>
              <a:t>int</a:t>
            </a:r>
            <a:r>
              <a:rPr lang="en" sz="1000">
                <a:solidFill>
                  <a:schemeClr val="dk1"/>
                </a:solidFill>
                <a:highlight>
                  <a:srgbClr val="F5F2F0"/>
                </a:highlight>
                <a:latin typeface="Consolas"/>
                <a:ea typeface="Consolas"/>
                <a:cs typeface="Consolas"/>
                <a:sym typeface="Consolas"/>
              </a:rPr>
              <a:t> i </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90055"/>
                </a:solidFill>
                <a:highlight>
                  <a:srgbClr val="F5F2F0"/>
                </a:highlight>
                <a:latin typeface="Consolas"/>
                <a:ea typeface="Consolas"/>
                <a:cs typeface="Consolas"/>
                <a:sym typeface="Consolas"/>
              </a:rPr>
              <a:t>0</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i </a:t>
            </a:r>
            <a:r>
              <a:rPr lang="en" sz="1000">
                <a:solidFill>
                  <a:srgbClr val="9A6E3A"/>
                </a:solidFill>
                <a:highlight>
                  <a:srgbClr val="F5F2F0"/>
                </a:highlight>
                <a:latin typeface="Consolas"/>
                <a:ea typeface="Consolas"/>
                <a:cs typeface="Consolas"/>
                <a:sym typeface="Consolas"/>
              </a:rPr>
              <a:t>&lt;</a:t>
            </a:r>
            <a:r>
              <a:rPr lang="en" sz="1000">
                <a:solidFill>
                  <a:schemeClr val="dk1"/>
                </a:solidFill>
                <a:highlight>
                  <a:srgbClr val="F5F2F0"/>
                </a:highlight>
                <a:latin typeface="Consolas"/>
                <a:ea typeface="Consolas"/>
                <a:cs typeface="Consolas"/>
                <a:sym typeface="Consolas"/>
              </a:rPr>
              <a:t> length</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i</a:t>
            </a:r>
            <a:r>
              <a:rPr lang="en" sz="1000">
                <a:solidFill>
                  <a:srgbClr val="9A6E3A"/>
                </a:solidFill>
                <a:highlight>
                  <a:srgbClr val="F5F2F0"/>
                </a:highlight>
                <a:latin typeface="Consolas"/>
                <a:ea typeface="Consolas"/>
                <a:cs typeface="Consolas"/>
                <a:sym typeface="Consolas"/>
              </a:rPr>
              <a:t>++</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a:t>
            </a:r>
            <a:r>
              <a:rPr lang="en" sz="1000">
                <a:solidFill>
                  <a:srgbClr val="999999"/>
                </a:solidFill>
                <a:highlight>
                  <a:srgbClr val="F5F2F0"/>
                </a:highlight>
                <a:latin typeface="Consolas"/>
                <a:ea typeface="Consolas"/>
                <a:cs typeface="Consolas"/>
                <a:sym typeface="Consolas"/>
              </a:rPr>
              <a:t>((</a:t>
            </a:r>
            <a:r>
              <a:rPr lang="en" sz="1000">
                <a:solidFill>
                  <a:srgbClr val="0077AA"/>
                </a:solidFill>
                <a:highlight>
                  <a:srgbClr val="F5F2F0"/>
                </a:highlight>
                <a:latin typeface="Consolas"/>
                <a:ea typeface="Consolas"/>
                <a:cs typeface="Consolas"/>
                <a:sym typeface="Consolas"/>
              </a:rPr>
              <a:t>char</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payload</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i</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println</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139700" marR="139700" rtl="0" algn="l">
              <a:lnSpc>
                <a:spcPct val="150000"/>
              </a:lnSpc>
              <a:spcBef>
                <a:spcPts val="600"/>
              </a:spcBef>
              <a:spcAft>
                <a:spcPts val="0"/>
              </a:spcAft>
              <a:buClr>
                <a:schemeClr val="dk1"/>
              </a:buClr>
              <a:buSzPts val="1100"/>
              <a:buFont typeface="Arial"/>
              <a:buNone/>
            </a:pPr>
            <a:r>
              <a:rPr lang="en" sz="1000">
                <a:solidFill>
                  <a:srgbClr val="999999"/>
                </a:solidFill>
                <a:highlight>
                  <a:srgbClr val="F5F2F0"/>
                </a:highlight>
                <a:latin typeface="Consolas"/>
                <a:ea typeface="Consolas"/>
                <a:cs typeface="Consolas"/>
                <a:sym typeface="Consolas"/>
              </a:rPr>
              <a:t>}</a:t>
            </a:r>
            <a:endParaRPr sz="1000">
              <a:solidFill>
                <a:srgbClr val="999999"/>
              </a:solidFill>
              <a:highlight>
                <a:srgbClr val="F5F2F0"/>
              </a:highlight>
              <a:latin typeface="Consolas"/>
              <a:ea typeface="Consolas"/>
              <a:cs typeface="Consolas"/>
              <a:sym typeface="Consolas"/>
            </a:endParaRPr>
          </a:p>
          <a:p>
            <a:pPr indent="0" lvl="0" marL="0" rtl="0" algn="just">
              <a:lnSpc>
                <a:spcPct val="120000"/>
              </a:lnSpc>
              <a:spcBef>
                <a:spcPts val="600"/>
              </a:spcBef>
              <a:spcAft>
                <a:spcPts val="0"/>
              </a:spcAft>
              <a:buSzPts val="1018"/>
              <a:buNone/>
            </a:pPr>
            <a:r>
              <a:t/>
            </a:r>
            <a:endParaRPr i="1" sz="600">
              <a:solidFill>
                <a:schemeClr val="dk1"/>
              </a:solidFill>
              <a:latin typeface="Times New Roman"/>
              <a:ea typeface="Times New Roman"/>
              <a:cs typeface="Times New Roman"/>
              <a:sym typeface="Times New Roman"/>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5"/>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85" name="Google Shape;285;p45"/>
          <p:cNvSpPr txBox="1"/>
          <p:nvPr>
            <p:ph idx="1" type="subTitle"/>
          </p:nvPr>
        </p:nvSpPr>
        <p:spPr>
          <a:xfrm>
            <a:off x="1175150" y="971375"/>
            <a:ext cx="7307700" cy="39903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//MQTT reconnect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void</a:t>
            </a:r>
            <a:r>
              <a:rPr lang="en" sz="1000">
                <a:solidFill>
                  <a:schemeClr val="dk1"/>
                </a:solidFill>
                <a:highlight>
                  <a:srgbClr val="F5F2F0"/>
                </a:highlight>
                <a:latin typeface="Consolas"/>
                <a:ea typeface="Consolas"/>
                <a:cs typeface="Consolas"/>
                <a:sym typeface="Consolas"/>
              </a:rPr>
              <a:t> </a:t>
            </a:r>
            <a:r>
              <a:rPr lang="en" sz="1000">
                <a:solidFill>
                  <a:srgbClr val="DD4A68"/>
                </a:solidFill>
                <a:highlight>
                  <a:srgbClr val="F5F2F0"/>
                </a:highlight>
                <a:latin typeface="Consolas"/>
                <a:ea typeface="Consolas"/>
                <a:cs typeface="Consolas"/>
                <a:sym typeface="Consolas"/>
              </a:rPr>
              <a:t>reconnect</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 Loop until we're reconnected</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while</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r>
              <a:rPr lang="en" sz="1000">
                <a:solidFill>
                  <a:srgbClr val="9A6E3A"/>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client</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connected</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 Attempting MQTT connection..."</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 Attempt to connect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0077AA"/>
                </a:solidFill>
                <a:highlight>
                  <a:srgbClr val="F5F2F0"/>
                </a:highlight>
                <a:latin typeface="Consolas"/>
                <a:ea typeface="Consolas"/>
                <a:cs typeface="Consolas"/>
                <a:sym typeface="Consolas"/>
              </a:rPr>
              <a:t>if</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client</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connect</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"ESP32Client"</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username</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669900"/>
                </a:solidFill>
                <a:highlight>
                  <a:srgbClr val="F5F2F0"/>
                </a:highlight>
                <a:latin typeface="Consolas"/>
                <a:ea typeface="Consolas"/>
                <a:cs typeface="Consolas"/>
                <a:sym typeface="Consolas"/>
              </a:rPr>
              <a:t>""</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println</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"-&gt; MQTT client connected"</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 </a:t>
            </a:r>
            <a:r>
              <a:rPr lang="en" sz="1000">
                <a:solidFill>
                  <a:srgbClr val="0077AA"/>
                </a:solidFill>
                <a:highlight>
                  <a:srgbClr val="F5F2F0"/>
                </a:highlight>
                <a:latin typeface="Consolas"/>
                <a:ea typeface="Consolas"/>
                <a:cs typeface="Consolas"/>
                <a:sym typeface="Consolas"/>
              </a:rPr>
              <a:t>else</a:t>
            </a:r>
            <a:r>
              <a:rPr lang="en" sz="1000">
                <a:solidFill>
                  <a:schemeClr val="dk1"/>
                </a:solidFill>
                <a:highlight>
                  <a:srgbClr val="F5F2F0"/>
                </a:highlight>
                <a:latin typeface="Consolas"/>
                <a:ea typeface="Consolas"/>
                <a:cs typeface="Consolas"/>
                <a:sym typeface="Consolas"/>
              </a:rPr>
              <a:t> </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"failed, rc="</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a:t>
            </a:r>
            <a:r>
              <a:rPr lang="en" sz="1000">
                <a:solidFill>
                  <a:srgbClr val="999999"/>
                </a:solidFill>
                <a:highlight>
                  <a:srgbClr val="F5F2F0"/>
                </a:highlight>
                <a:latin typeface="Consolas"/>
                <a:ea typeface="Consolas"/>
                <a:cs typeface="Consolas"/>
                <a:sym typeface="Consolas"/>
              </a:rPr>
              <a:t>(</a:t>
            </a:r>
            <a:r>
              <a:rPr lang="en" sz="1000">
                <a:solidFill>
                  <a:schemeClr val="dk1"/>
                </a:solidFill>
                <a:highlight>
                  <a:srgbClr val="F5F2F0"/>
                </a:highlight>
                <a:latin typeface="Consolas"/>
                <a:ea typeface="Consolas"/>
                <a:cs typeface="Consolas"/>
                <a:sym typeface="Consolas"/>
              </a:rPr>
              <a:t>client</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state</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chemeClr val="dk1"/>
                </a:solidFill>
                <a:highlight>
                  <a:srgbClr val="F5F2F0"/>
                </a:highlight>
                <a:latin typeface="Consolas"/>
                <a:ea typeface="Consolas"/>
                <a:cs typeface="Consolas"/>
                <a:sym typeface="Consolas"/>
              </a:rPr>
              <a:t>Serial</a:t>
            </a:r>
            <a:r>
              <a:rPr lang="en" sz="1000">
                <a:solidFill>
                  <a:srgbClr val="999999"/>
                </a:solidFill>
                <a:highlight>
                  <a:srgbClr val="F5F2F0"/>
                </a:highlight>
                <a:latin typeface="Consolas"/>
                <a:ea typeface="Consolas"/>
                <a:cs typeface="Consolas"/>
                <a:sym typeface="Consolas"/>
              </a:rPr>
              <a:t>.</a:t>
            </a:r>
            <a:r>
              <a:rPr lang="en" sz="1000">
                <a:solidFill>
                  <a:srgbClr val="DD4A68"/>
                </a:solidFill>
                <a:highlight>
                  <a:srgbClr val="F5F2F0"/>
                </a:highlight>
                <a:latin typeface="Consolas"/>
                <a:ea typeface="Consolas"/>
                <a:cs typeface="Consolas"/>
                <a:sym typeface="Consolas"/>
              </a:rPr>
              <a:t>println</a:t>
            </a:r>
            <a:r>
              <a:rPr lang="en" sz="1000">
                <a:solidFill>
                  <a:srgbClr val="999999"/>
                </a:solidFill>
                <a:highlight>
                  <a:srgbClr val="F5F2F0"/>
                </a:highlight>
                <a:latin typeface="Consolas"/>
                <a:ea typeface="Consolas"/>
                <a:cs typeface="Consolas"/>
                <a:sym typeface="Consolas"/>
              </a:rPr>
              <a:t>(</a:t>
            </a:r>
            <a:r>
              <a:rPr lang="en" sz="1000">
                <a:solidFill>
                  <a:srgbClr val="669900"/>
                </a:solidFill>
                <a:highlight>
                  <a:srgbClr val="F5F2F0"/>
                </a:highlight>
                <a:latin typeface="Consolas"/>
                <a:ea typeface="Consolas"/>
                <a:cs typeface="Consolas"/>
                <a:sym typeface="Consolas"/>
              </a:rPr>
              <a:t>"-&gt; try again in 5 seconds"</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708090"/>
                </a:solidFill>
                <a:highlight>
                  <a:srgbClr val="F5F2F0"/>
                </a:highlight>
                <a:latin typeface="Consolas"/>
                <a:ea typeface="Consolas"/>
                <a:cs typeface="Consolas"/>
                <a:sym typeface="Consolas"/>
              </a:rPr>
              <a:t>// Wait 5 seconds before retrying</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DD4A68"/>
                </a:solidFill>
                <a:highlight>
                  <a:srgbClr val="F5F2F0"/>
                </a:highlight>
                <a:latin typeface="Consolas"/>
                <a:ea typeface="Consolas"/>
                <a:cs typeface="Consolas"/>
                <a:sym typeface="Consolas"/>
              </a:rPr>
              <a:t>delay</a:t>
            </a:r>
            <a:r>
              <a:rPr lang="en" sz="1000">
                <a:solidFill>
                  <a:srgbClr val="999999"/>
                </a:solidFill>
                <a:highlight>
                  <a:srgbClr val="F5F2F0"/>
                </a:highlight>
                <a:latin typeface="Consolas"/>
                <a:ea typeface="Consolas"/>
                <a:cs typeface="Consolas"/>
                <a:sym typeface="Consolas"/>
              </a:rPr>
              <a:t>(</a:t>
            </a:r>
            <a:r>
              <a:rPr lang="en" sz="1000">
                <a:solidFill>
                  <a:srgbClr val="990055"/>
                </a:solidFill>
                <a:highlight>
                  <a:srgbClr val="F5F2F0"/>
                </a:highlight>
                <a:latin typeface="Consolas"/>
                <a:ea typeface="Consolas"/>
                <a:cs typeface="Consolas"/>
                <a:sym typeface="Consolas"/>
              </a:rPr>
              <a:t>5000</a:t>
            </a: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1000">
                <a:solidFill>
                  <a:srgbClr val="999999"/>
                </a:solidFill>
                <a:highlight>
                  <a:srgbClr val="F5F2F0"/>
                </a:highlight>
                <a:latin typeface="Consolas"/>
                <a:ea typeface="Consolas"/>
                <a:cs typeface="Consolas"/>
                <a:sym typeface="Consolas"/>
              </a:rPr>
              <a:t>}</a:t>
            </a:r>
            <a:endParaRPr sz="1000">
              <a:solidFill>
                <a:schemeClr val="dk1"/>
              </a:solidFill>
              <a:highlight>
                <a:srgbClr val="F5F2F0"/>
              </a:highlight>
              <a:latin typeface="Consolas"/>
              <a:ea typeface="Consolas"/>
              <a:cs typeface="Consolas"/>
              <a:sym typeface="Consolas"/>
            </a:endParaRPr>
          </a:p>
          <a:p>
            <a:pPr indent="0" lvl="0" marL="0" marR="139700" rtl="0" algn="l">
              <a:lnSpc>
                <a:spcPct val="150000"/>
              </a:lnSpc>
              <a:spcBef>
                <a:spcPts val="600"/>
              </a:spcBef>
              <a:spcAft>
                <a:spcPts val="0"/>
              </a:spcAft>
              <a:buClr>
                <a:schemeClr val="dk1"/>
              </a:buClr>
              <a:buSzPts val="1100"/>
              <a:buFont typeface="Arial"/>
              <a:buNone/>
            </a:pPr>
            <a:r>
              <a:rPr lang="en" sz="1000">
                <a:solidFill>
                  <a:srgbClr val="999999"/>
                </a:solidFill>
                <a:highlight>
                  <a:srgbClr val="F5F2F0"/>
                </a:highlight>
                <a:latin typeface="Consolas"/>
                <a:ea typeface="Consolas"/>
                <a:cs typeface="Consolas"/>
                <a:sym typeface="Consolas"/>
              </a:rPr>
              <a:t>}</a:t>
            </a:r>
            <a:endParaRPr sz="1000">
              <a:solidFill>
                <a:srgbClr val="999999"/>
              </a:solidFill>
              <a:highlight>
                <a:srgbClr val="F5F2F0"/>
              </a:highlight>
              <a:latin typeface="Consolas"/>
              <a:ea typeface="Consolas"/>
              <a:cs typeface="Consolas"/>
              <a:sym typeface="Consolas"/>
            </a:endParaRPr>
          </a:p>
          <a:p>
            <a:pPr indent="0" lvl="0" marL="0" rtl="0" algn="just">
              <a:lnSpc>
                <a:spcPct val="120000"/>
              </a:lnSpc>
              <a:spcBef>
                <a:spcPts val="600"/>
              </a:spcBef>
              <a:spcAft>
                <a:spcPts val="0"/>
              </a:spcAft>
              <a:buSzPts val="1018"/>
              <a:buNone/>
            </a:pPr>
            <a:r>
              <a:t/>
            </a:r>
            <a:endParaRPr i="1" sz="600">
              <a:solidFill>
                <a:schemeClr val="dk1"/>
              </a:solidFill>
              <a:latin typeface="Times New Roman"/>
              <a:ea typeface="Times New Roman"/>
              <a:cs typeface="Times New Roman"/>
              <a:sym typeface="Times New Roman"/>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6"/>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Conclusion</a:t>
            </a:r>
            <a:endParaRPr b="1" i="1">
              <a:solidFill>
                <a:schemeClr val="dk1"/>
              </a:solidFill>
              <a:latin typeface="Times New Roman"/>
              <a:ea typeface="Times New Roman"/>
              <a:cs typeface="Times New Roman"/>
              <a:sym typeface="Times New Roman"/>
            </a:endParaRPr>
          </a:p>
        </p:txBody>
      </p:sp>
      <p:sp>
        <p:nvSpPr>
          <p:cNvPr id="291" name="Google Shape;291;p46"/>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40000"/>
              </a:lnSpc>
              <a:spcBef>
                <a:spcPts val="400"/>
              </a:spcBef>
              <a:spcAft>
                <a:spcPts val="0"/>
              </a:spcAft>
              <a:buSzPts val="1100"/>
              <a:buNone/>
            </a:pPr>
            <a:r>
              <a:rPr i="1" lang="en" sz="1700">
                <a:solidFill>
                  <a:schemeClr val="dk1"/>
                </a:solidFill>
                <a:latin typeface="Times New Roman"/>
                <a:ea typeface="Times New Roman"/>
                <a:cs typeface="Times New Roman"/>
                <a:sym typeface="Times New Roman"/>
              </a:rPr>
              <a:t>In this presentation we discussed the details regarding one of the basic task of our project, which is the </a:t>
            </a:r>
            <a:r>
              <a:rPr b="1" i="1" lang="en" sz="1700">
                <a:solidFill>
                  <a:schemeClr val="dk1"/>
                </a:solidFill>
                <a:latin typeface="Times New Roman"/>
                <a:ea typeface="Times New Roman"/>
                <a:cs typeface="Times New Roman"/>
                <a:sym typeface="Times New Roman"/>
              </a:rPr>
              <a:t>Interfacing of NEO-6M GPS Module with ESP32 Microcontroller Board</a:t>
            </a:r>
            <a:r>
              <a:rPr i="1" lang="en" sz="1700">
                <a:solidFill>
                  <a:schemeClr val="dk1"/>
                </a:solidFill>
                <a:latin typeface="Times New Roman"/>
                <a:ea typeface="Times New Roman"/>
                <a:cs typeface="Times New Roman"/>
                <a:sym typeface="Times New Roman"/>
              </a:rPr>
              <a:t>.  As a part of that, we explained major details of the NEO-6M GPS Module as well.</a:t>
            </a:r>
            <a:endParaRPr i="1" sz="1700">
              <a:solidFill>
                <a:schemeClr val="dk1"/>
              </a:solidFill>
              <a:latin typeface="Times New Roman"/>
              <a:ea typeface="Times New Roman"/>
              <a:cs typeface="Times New Roman"/>
              <a:sym typeface="Times New Roman"/>
            </a:endParaRPr>
          </a:p>
          <a:p>
            <a:pPr indent="0" lvl="0" marL="0" rtl="0" algn="just">
              <a:lnSpc>
                <a:spcPct val="140000"/>
              </a:lnSpc>
              <a:spcBef>
                <a:spcPts val="400"/>
              </a:spcBef>
              <a:spcAft>
                <a:spcPts val="0"/>
              </a:spcAft>
              <a:buSzPts val="1100"/>
              <a:buNone/>
            </a:pPr>
            <a:r>
              <a:t/>
            </a:r>
            <a:endParaRPr i="1" sz="1700">
              <a:solidFill>
                <a:schemeClr val="dk1"/>
              </a:solidFill>
              <a:latin typeface="Times New Roman"/>
              <a:ea typeface="Times New Roman"/>
              <a:cs typeface="Times New Roman"/>
              <a:sym typeface="Times New Roman"/>
            </a:endParaRPr>
          </a:p>
          <a:p>
            <a:pPr indent="0" lvl="0" marL="0" rtl="0" algn="just">
              <a:lnSpc>
                <a:spcPct val="140000"/>
              </a:lnSpc>
              <a:spcBef>
                <a:spcPts val="400"/>
              </a:spcBef>
              <a:spcAft>
                <a:spcPts val="0"/>
              </a:spcAft>
              <a:buSzPts val="1100"/>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7"/>
          <p:cNvSpPr txBox="1"/>
          <p:nvPr>
            <p:ph type="ctrTitle"/>
          </p:nvPr>
        </p:nvSpPr>
        <p:spPr>
          <a:xfrm>
            <a:off x="1175150" y="141850"/>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References</a:t>
            </a:r>
            <a:endParaRPr b="1" i="1">
              <a:solidFill>
                <a:schemeClr val="dk1"/>
              </a:solidFill>
              <a:latin typeface="Times New Roman"/>
              <a:ea typeface="Times New Roman"/>
              <a:cs typeface="Times New Roman"/>
              <a:sym typeface="Times New Roman"/>
            </a:endParaRPr>
          </a:p>
        </p:txBody>
      </p:sp>
      <p:sp>
        <p:nvSpPr>
          <p:cNvPr id="297" name="Google Shape;297;p47"/>
          <p:cNvSpPr txBox="1"/>
          <p:nvPr>
            <p:ph idx="1" type="subTitle"/>
          </p:nvPr>
        </p:nvSpPr>
        <p:spPr>
          <a:xfrm>
            <a:off x="836025" y="839250"/>
            <a:ext cx="8137200" cy="4168800"/>
          </a:xfrm>
          <a:prstGeom prst="rect">
            <a:avLst/>
          </a:prstGeom>
        </p:spPr>
        <p:txBody>
          <a:bodyPr anchorCtr="0" anchor="t" bIns="34275" lIns="68575" spcFirstLastPara="1" rIns="68575" wrap="square" tIns="34275">
            <a:noAutofit/>
          </a:bodyPr>
          <a:lstStyle/>
          <a:p>
            <a:pPr indent="-336550" lvl="0" marL="457200" rtl="0" algn="l">
              <a:lnSpc>
                <a:spcPct val="115000"/>
              </a:lnSpc>
              <a:spcBef>
                <a:spcPts val="400"/>
              </a:spcBef>
              <a:spcAft>
                <a:spcPts val="0"/>
              </a:spcAft>
              <a:buClr>
                <a:schemeClr val="dk1"/>
              </a:buClr>
              <a:buSzPts val="1700"/>
              <a:buFont typeface="Times New Roman"/>
              <a:buChar char="➢"/>
            </a:pPr>
            <a:r>
              <a:rPr i="1" lang="en" sz="1800">
                <a:solidFill>
                  <a:schemeClr val="dk1"/>
                </a:solidFill>
                <a:latin typeface="Times New Roman"/>
                <a:ea typeface="Times New Roman"/>
                <a:cs typeface="Times New Roman"/>
                <a:sym typeface="Times New Roman"/>
              </a:rPr>
              <a:t>Adafruit. (n.d.). Adafruit Ultimate GPS. </a:t>
            </a:r>
            <a:r>
              <a:rPr i="1" lang="en" sz="1800" u="sng">
                <a:solidFill>
                  <a:schemeClr val="hlink"/>
                </a:solidFill>
                <a:latin typeface="Times New Roman"/>
                <a:ea typeface="Times New Roman"/>
                <a:cs typeface="Times New Roman"/>
                <a:sym typeface="Times New Roman"/>
                <a:hlinkClick r:id="rId3"/>
              </a:rPr>
              <a:t>https://learn.adafruit.com/adafruit-ultimate-gps?view=all#built-in-logging</a:t>
            </a:r>
            <a:r>
              <a:rPr lang="en" sz="2300"/>
              <a:t> </a:t>
            </a:r>
            <a:endParaRPr sz="2300"/>
          </a:p>
          <a:p>
            <a:pPr indent="-342900" lvl="0" marL="457200" rtl="0" algn="l">
              <a:lnSpc>
                <a:spcPct val="115000"/>
              </a:lnSpc>
              <a:spcBef>
                <a:spcPts val="0"/>
              </a:spcBef>
              <a:spcAft>
                <a:spcPts val="0"/>
              </a:spcAft>
              <a:buClr>
                <a:schemeClr val="dk1"/>
              </a:buClr>
              <a:buSzPts val="1800"/>
              <a:buFont typeface="Times New Roman"/>
              <a:buChar char="➢"/>
            </a:pPr>
            <a:r>
              <a:rPr i="1" lang="en" sz="1800">
                <a:solidFill>
                  <a:schemeClr val="dk1"/>
                </a:solidFill>
                <a:latin typeface="Times New Roman"/>
                <a:ea typeface="Times New Roman"/>
                <a:cs typeface="Times New Roman"/>
                <a:sym typeface="Times New Roman"/>
              </a:rPr>
              <a:t>UBlox. (n.d.). NEO-6 u-blox 6 GPS Modules, Data Sheet </a:t>
            </a:r>
            <a:r>
              <a:rPr i="1" lang="en" sz="1800" u="sng">
                <a:solidFill>
                  <a:schemeClr val="hlink"/>
                </a:solidFill>
                <a:latin typeface="Times New Roman"/>
                <a:ea typeface="Times New Roman"/>
                <a:cs typeface="Times New Roman"/>
                <a:sym typeface="Times New Roman"/>
                <a:hlinkClick r:id="rId4"/>
              </a:rPr>
              <a:t>https://www.u-blox.com/sites/default/files/products/documents/NEO-6_DataSheet_(GPS.G6-HW-09005).pdf</a:t>
            </a:r>
            <a:r>
              <a:rPr i="1" lang="en" sz="1800">
                <a:solidFill>
                  <a:schemeClr val="dk1"/>
                </a:solidFill>
                <a:latin typeface="Times New Roman"/>
                <a:ea typeface="Times New Roman"/>
                <a:cs typeface="Times New Roman"/>
                <a:sym typeface="Times New Roman"/>
              </a:rPr>
              <a:t> </a:t>
            </a:r>
            <a:endParaRPr i="1" sz="18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Times New Roman"/>
              <a:buChar char="➢"/>
            </a:pPr>
            <a:r>
              <a:rPr i="1" lang="en" sz="1800">
                <a:solidFill>
                  <a:schemeClr val="dk1"/>
                </a:solidFill>
                <a:latin typeface="Times New Roman"/>
                <a:ea typeface="Times New Roman"/>
                <a:cs typeface="Times New Roman"/>
                <a:sym typeface="Times New Roman"/>
              </a:rPr>
              <a:t>Last minute Engineers. (n.d.). </a:t>
            </a:r>
            <a:r>
              <a:rPr i="1" lang="en" sz="1800">
                <a:solidFill>
                  <a:schemeClr val="dk1"/>
                </a:solidFill>
                <a:latin typeface="Times New Roman"/>
                <a:ea typeface="Times New Roman"/>
                <a:cs typeface="Times New Roman"/>
                <a:sym typeface="Times New Roman"/>
              </a:rPr>
              <a:t>Interface ublox NEO-6M GPS Module with Arduino. </a:t>
            </a:r>
            <a:r>
              <a:rPr i="1" lang="en" sz="1800" u="sng">
                <a:solidFill>
                  <a:schemeClr val="hlink"/>
                </a:solidFill>
                <a:latin typeface="Times New Roman"/>
                <a:ea typeface="Times New Roman"/>
                <a:cs typeface="Times New Roman"/>
                <a:sym typeface="Times New Roman"/>
                <a:hlinkClick r:id="rId5"/>
              </a:rPr>
              <a:t>https://lastminuteengineers.com/neo6m-gps-arduino-tutorial/</a:t>
            </a:r>
            <a:endParaRPr i="1" sz="18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Times New Roman"/>
              <a:buChar char="➢"/>
            </a:pPr>
            <a:r>
              <a:rPr i="1" lang="en" sz="1800">
                <a:solidFill>
                  <a:schemeClr val="dk1"/>
                </a:solidFill>
                <a:latin typeface="Times New Roman"/>
                <a:ea typeface="Times New Roman"/>
                <a:cs typeface="Times New Roman"/>
                <a:sym typeface="Times New Roman"/>
              </a:rPr>
              <a:t>Github. (2020, April 14). Asksensors. </a:t>
            </a:r>
            <a:r>
              <a:rPr i="1" lang="en" sz="1800" u="sng">
                <a:solidFill>
                  <a:schemeClr val="hlink"/>
                </a:solidFill>
                <a:latin typeface="Times New Roman"/>
                <a:ea typeface="Times New Roman"/>
                <a:cs typeface="Times New Roman"/>
                <a:sym typeface="Times New Roman"/>
                <a:hlinkClick r:id="rId6"/>
              </a:rPr>
              <a:t>https://github.com/asksensors/Connect-ESP32-GPS-MQTT</a:t>
            </a:r>
            <a:r>
              <a:rPr i="1" lang="en" sz="1800">
                <a:solidFill>
                  <a:schemeClr val="dk1"/>
                </a:solidFill>
                <a:latin typeface="Times New Roman"/>
                <a:ea typeface="Times New Roman"/>
                <a:cs typeface="Times New Roman"/>
                <a:sym typeface="Times New Roman"/>
              </a:rPr>
              <a:t> </a:t>
            </a:r>
            <a:endParaRPr i="1" sz="1800">
              <a:solidFill>
                <a:schemeClr val="dk1"/>
              </a:solidFill>
              <a:latin typeface="Times New Roman"/>
              <a:ea typeface="Times New Roman"/>
              <a:cs typeface="Times New Roman"/>
              <a:sym typeface="Times New Roman"/>
            </a:endParaRPr>
          </a:p>
          <a:p>
            <a:pPr indent="-336550" lvl="0" marL="457200" rtl="0" algn="l">
              <a:lnSpc>
                <a:spcPct val="115000"/>
              </a:lnSpc>
              <a:spcBef>
                <a:spcPts val="0"/>
              </a:spcBef>
              <a:spcAft>
                <a:spcPts val="0"/>
              </a:spcAft>
              <a:buClr>
                <a:schemeClr val="dk1"/>
              </a:buClr>
              <a:buSzPts val="1700"/>
              <a:buFont typeface="Times New Roman"/>
              <a:buChar char="➢"/>
            </a:pPr>
            <a:r>
              <a:rPr i="1" lang="en" sz="1800">
                <a:solidFill>
                  <a:schemeClr val="dk1"/>
                </a:solidFill>
                <a:latin typeface="Times New Roman"/>
                <a:ea typeface="Times New Roman"/>
                <a:cs typeface="Times New Roman"/>
                <a:sym typeface="Times New Roman"/>
              </a:rPr>
              <a:t>Guru. (2020, April).  GPS Tracking using ESP32 and IoT Platform over MQTT, The Ask Sensors Blog. </a:t>
            </a:r>
            <a:r>
              <a:rPr i="1" lang="en" sz="1800" u="sng">
                <a:solidFill>
                  <a:schemeClr val="hlink"/>
                </a:solidFill>
                <a:latin typeface="Times New Roman"/>
                <a:ea typeface="Times New Roman"/>
                <a:cs typeface="Times New Roman"/>
                <a:sym typeface="Times New Roman"/>
                <a:hlinkClick r:id="rId7"/>
              </a:rPr>
              <a:t>https://blog.asksensors.com/iot-cloud-based-gps-tracking-esp32-gps-neo-6m-module/</a:t>
            </a:r>
            <a:r>
              <a:rPr lang="en" sz="2300"/>
              <a:t> </a:t>
            </a:r>
            <a:endParaRPr i="1" sz="1800">
              <a:solidFill>
                <a:schemeClr val="dk1"/>
              </a:solidFill>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8"/>
          <p:cNvSpPr txBox="1"/>
          <p:nvPr>
            <p:ph idx="1" type="subTitle"/>
          </p:nvPr>
        </p:nvSpPr>
        <p:spPr>
          <a:xfrm>
            <a:off x="851175" y="1724200"/>
            <a:ext cx="8201700" cy="1826100"/>
          </a:xfrm>
          <a:prstGeom prst="rect">
            <a:avLst/>
          </a:prstGeom>
        </p:spPr>
        <p:txBody>
          <a:bodyPr anchorCtr="0" anchor="t" bIns="34275" lIns="68575" spcFirstLastPara="1" rIns="68575" wrap="square" tIns="34275">
            <a:noAutofit/>
          </a:bodyPr>
          <a:lstStyle/>
          <a:p>
            <a:pPr indent="0" lvl="0" marL="0" rtl="0" algn="ctr">
              <a:lnSpc>
                <a:spcPct val="140000"/>
              </a:lnSpc>
              <a:spcBef>
                <a:spcPts val="400"/>
              </a:spcBef>
              <a:spcAft>
                <a:spcPts val="0"/>
              </a:spcAft>
              <a:buNone/>
            </a:pPr>
            <a:r>
              <a:rPr i="1" lang="en" sz="14100">
                <a:solidFill>
                  <a:srgbClr val="669900"/>
                </a:solidFill>
                <a:latin typeface="Pacifico"/>
                <a:ea typeface="Pacifico"/>
                <a:cs typeface="Pacifico"/>
                <a:sym typeface="Pacifico"/>
              </a:rPr>
              <a:t>Thank you</a:t>
            </a:r>
            <a:endParaRPr i="1" sz="14100">
              <a:solidFill>
                <a:srgbClr val="669900"/>
              </a:solidFill>
              <a:latin typeface="Pacifico"/>
              <a:ea typeface="Pacifico"/>
              <a:cs typeface="Pacifico"/>
              <a:sym typeface="Pacific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3"/>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An Overview of the Project.</a:t>
            </a:r>
            <a:endParaRPr b="1" i="1">
              <a:solidFill>
                <a:schemeClr val="dk1"/>
              </a:solidFill>
              <a:latin typeface="Times New Roman"/>
              <a:ea typeface="Times New Roman"/>
              <a:cs typeface="Times New Roman"/>
              <a:sym typeface="Times New Roman"/>
            </a:endParaRPr>
          </a:p>
        </p:txBody>
      </p:sp>
      <p:sp>
        <p:nvSpPr>
          <p:cNvPr id="83" name="Google Shape;83;p13"/>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Clr>
                <a:schemeClr val="dk1"/>
              </a:buClr>
              <a:buSzPts val="1018"/>
              <a:buFont typeface="Arial"/>
              <a:buNone/>
            </a:pPr>
            <a:r>
              <a:rPr i="1" lang="en" sz="1700">
                <a:solidFill>
                  <a:schemeClr val="dk1"/>
                </a:solidFill>
                <a:latin typeface="Times New Roman"/>
                <a:ea typeface="Times New Roman"/>
                <a:cs typeface="Times New Roman"/>
                <a:sym typeface="Times New Roman"/>
              </a:rPr>
              <a:t>The topic of our project is “</a:t>
            </a:r>
            <a:r>
              <a:rPr b="1" i="1" lang="en" sz="1700">
                <a:solidFill>
                  <a:schemeClr val="dk1"/>
                </a:solidFill>
                <a:latin typeface="Times New Roman"/>
                <a:ea typeface="Times New Roman"/>
                <a:cs typeface="Times New Roman"/>
                <a:sym typeface="Times New Roman"/>
              </a:rPr>
              <a:t>Health monitoring device using IOT-connected headphone.</a:t>
            </a:r>
            <a:r>
              <a:rPr i="1" lang="en" sz="1700">
                <a:solidFill>
                  <a:schemeClr val="dk1"/>
                </a:solidFill>
                <a:latin typeface="Times New Roman"/>
                <a:ea typeface="Times New Roman"/>
                <a:cs typeface="Times New Roman"/>
                <a:sym typeface="Times New Roman"/>
              </a:rPr>
              <a:t>”</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Clr>
                <a:schemeClr val="dk1"/>
              </a:buClr>
              <a:buSzPts val="1018"/>
              <a:buFont typeface="Arial"/>
              <a:buNone/>
            </a:pPr>
            <a:r>
              <a:rPr i="1" lang="en" sz="1700">
                <a:solidFill>
                  <a:schemeClr val="dk1"/>
                </a:solidFill>
                <a:latin typeface="Times New Roman"/>
                <a:ea typeface="Times New Roman"/>
                <a:cs typeface="Times New Roman"/>
                <a:sym typeface="Times New Roman"/>
              </a:rPr>
              <a:t>Our Project is an IoT-connected health care device, which is connected as a part of Bluetooth headphones. It consists of EKG sensor, pulse oximeter, temperature sensor, GPS and GSM to obtain various health-related data such as blood oxygen level, temperature, EKG and patients live location.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Clr>
                <a:schemeClr val="dk1"/>
              </a:buClr>
              <a:buSzPts val="1018"/>
              <a:buFont typeface="Arial"/>
              <a:buNone/>
            </a:pPr>
            <a:r>
              <a:rPr i="1" lang="en" sz="1700">
                <a:solidFill>
                  <a:schemeClr val="dk1"/>
                </a:solidFill>
                <a:latin typeface="Times New Roman"/>
                <a:ea typeface="Times New Roman"/>
                <a:cs typeface="Times New Roman"/>
                <a:sym typeface="Times New Roman"/>
              </a:rPr>
              <a:t>The device can be connected to a mobile phone through IoT. The user's information such as height, weight and previous history can add in the webserver earlier itself. Using this, the family doctor can access it directly and monitor the patient's condition every day and communicate with them. Along with this, it has a push-button as well, so in case of emergencies, patient’s can press it by themselves and send information to 911 and doctor.</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4"/>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Engineering Drawing</a:t>
            </a:r>
            <a:endParaRPr b="1" i="1">
              <a:solidFill>
                <a:schemeClr val="dk1"/>
              </a:solidFill>
              <a:latin typeface="Times New Roman"/>
              <a:ea typeface="Times New Roman"/>
              <a:cs typeface="Times New Roman"/>
              <a:sym typeface="Times New Roman"/>
            </a:endParaRPr>
          </a:p>
        </p:txBody>
      </p:sp>
      <p:pic>
        <p:nvPicPr>
          <p:cNvPr id="89" name="Google Shape;89;p14"/>
          <p:cNvPicPr preferRelativeResize="0"/>
          <p:nvPr/>
        </p:nvPicPr>
        <p:blipFill>
          <a:blip r:embed="rId3">
            <a:alphaModFix/>
          </a:blip>
          <a:stretch>
            <a:fillRect/>
          </a:stretch>
        </p:blipFill>
        <p:spPr>
          <a:xfrm>
            <a:off x="971350" y="877575"/>
            <a:ext cx="7307699" cy="4106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5"/>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Block Diagram</a:t>
            </a:r>
            <a:endParaRPr b="1" i="1">
              <a:solidFill>
                <a:schemeClr val="dk1"/>
              </a:solidFill>
              <a:latin typeface="Times New Roman"/>
              <a:ea typeface="Times New Roman"/>
              <a:cs typeface="Times New Roman"/>
              <a:sym typeface="Times New Roman"/>
            </a:endParaRPr>
          </a:p>
        </p:txBody>
      </p:sp>
      <p:pic>
        <p:nvPicPr>
          <p:cNvPr id="95" name="Google Shape;95;p15"/>
          <p:cNvPicPr preferRelativeResize="0"/>
          <p:nvPr/>
        </p:nvPicPr>
        <p:blipFill rotWithShape="1">
          <a:blip r:embed="rId3">
            <a:alphaModFix/>
          </a:blip>
          <a:srcRect b="9423" l="0" r="0" t="4827"/>
          <a:stretch/>
        </p:blipFill>
        <p:spPr>
          <a:xfrm>
            <a:off x="2887850" y="938500"/>
            <a:ext cx="3259625" cy="40737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6"/>
          <p:cNvSpPr txBox="1"/>
          <p:nvPr/>
        </p:nvSpPr>
        <p:spPr>
          <a:xfrm>
            <a:off x="1066925" y="0"/>
            <a:ext cx="80340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3800">
                <a:solidFill>
                  <a:schemeClr val="dk1"/>
                </a:solidFill>
                <a:latin typeface="Times New Roman"/>
                <a:ea typeface="Times New Roman"/>
                <a:cs typeface="Times New Roman"/>
                <a:sym typeface="Times New Roman"/>
              </a:rPr>
              <a:t>NEO-6M GPS Module.</a:t>
            </a:r>
            <a:endParaRPr b="1" i="1" sz="3800">
              <a:solidFill>
                <a:schemeClr val="dk1"/>
              </a:solidFill>
              <a:latin typeface="Times New Roman"/>
              <a:ea typeface="Times New Roman"/>
              <a:cs typeface="Times New Roman"/>
              <a:sym typeface="Times New Roman"/>
            </a:endParaRPr>
          </a:p>
        </p:txBody>
      </p:sp>
      <p:pic>
        <p:nvPicPr>
          <p:cNvPr id="101" name="Google Shape;101;p16"/>
          <p:cNvPicPr preferRelativeResize="0"/>
          <p:nvPr/>
        </p:nvPicPr>
        <p:blipFill rotWithShape="1">
          <a:blip r:embed="rId3">
            <a:alphaModFix/>
          </a:blip>
          <a:srcRect b="5809" l="37850" r="15048" t="25603"/>
          <a:stretch/>
        </p:blipFill>
        <p:spPr>
          <a:xfrm>
            <a:off x="1695900" y="923600"/>
            <a:ext cx="6290050" cy="4036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7"/>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NEO-6M </a:t>
            </a:r>
            <a:r>
              <a:rPr b="1" i="1" lang="en">
                <a:solidFill>
                  <a:schemeClr val="dk1"/>
                </a:solidFill>
                <a:latin typeface="Times New Roman"/>
                <a:ea typeface="Times New Roman"/>
                <a:cs typeface="Times New Roman"/>
                <a:sym typeface="Times New Roman"/>
              </a:rPr>
              <a:t>GPS Module.</a:t>
            </a:r>
            <a:endParaRPr b="1" i="1">
              <a:solidFill>
                <a:schemeClr val="dk1"/>
              </a:solidFill>
              <a:latin typeface="Times New Roman"/>
              <a:ea typeface="Times New Roman"/>
              <a:cs typeface="Times New Roman"/>
              <a:sym typeface="Times New Roman"/>
            </a:endParaRPr>
          </a:p>
        </p:txBody>
      </p:sp>
      <p:sp>
        <p:nvSpPr>
          <p:cNvPr id="107" name="Google Shape;107;p17"/>
          <p:cNvSpPr txBox="1"/>
          <p:nvPr>
            <p:ph idx="1" type="subTitle"/>
          </p:nvPr>
        </p:nvSpPr>
        <p:spPr>
          <a:xfrm>
            <a:off x="1175150" y="1149475"/>
            <a:ext cx="7969200" cy="3812100"/>
          </a:xfrm>
          <a:prstGeom prst="rect">
            <a:avLst/>
          </a:prstGeom>
        </p:spPr>
        <p:txBody>
          <a:bodyPr anchorCtr="0" anchor="t" bIns="34275" lIns="68575" spcFirstLastPara="1" rIns="68575" wrap="square" tIns="34275">
            <a:noAutofit/>
          </a:bodyPr>
          <a:lstStyle/>
          <a:p>
            <a:pPr indent="0" lvl="0" marL="114300" rtl="0" algn="just">
              <a:lnSpc>
                <a:spcPct val="140000"/>
              </a:lnSpc>
              <a:spcBef>
                <a:spcPts val="360"/>
              </a:spcBef>
              <a:spcAft>
                <a:spcPts val="0"/>
              </a:spcAft>
              <a:buClr>
                <a:schemeClr val="dk1"/>
              </a:buClr>
              <a:buSzPts val="977"/>
              <a:buFont typeface="Arial"/>
              <a:buNone/>
            </a:pPr>
            <a:r>
              <a:rPr i="1" lang="en" sz="1700">
                <a:solidFill>
                  <a:schemeClr val="dk1"/>
                </a:solidFill>
                <a:latin typeface="Times New Roman"/>
                <a:ea typeface="Times New Roman"/>
                <a:cs typeface="Times New Roman"/>
                <a:sym typeface="Times New Roman"/>
              </a:rPr>
              <a:t>This module is a NEO-6M GPS chip from u-blox. It can track up to 22 satellites on 50 channels and achieves the industry’s highest level of sensitivity i.e. -161 dB tracking, while consuming only 45mA supply current.</a:t>
            </a:r>
            <a:endParaRPr i="1" sz="1700">
              <a:solidFill>
                <a:schemeClr val="dk1"/>
              </a:solidFill>
              <a:latin typeface="Times New Roman"/>
              <a:ea typeface="Times New Roman"/>
              <a:cs typeface="Times New Roman"/>
              <a:sym typeface="Times New Roman"/>
            </a:endParaRPr>
          </a:p>
          <a:p>
            <a:pPr indent="0" lvl="0" marL="114300" rtl="0" algn="just">
              <a:lnSpc>
                <a:spcPct val="140000"/>
              </a:lnSpc>
              <a:spcBef>
                <a:spcPts val="360"/>
              </a:spcBef>
              <a:spcAft>
                <a:spcPts val="0"/>
              </a:spcAft>
              <a:buClr>
                <a:schemeClr val="dk1"/>
              </a:buClr>
              <a:buSzPts val="977"/>
              <a:buFont typeface="Arial"/>
              <a:buNone/>
            </a:pPr>
            <a:r>
              <a:rPr i="1" lang="en" sz="1700">
                <a:solidFill>
                  <a:schemeClr val="dk1"/>
                </a:solidFill>
                <a:latin typeface="Times New Roman"/>
                <a:ea typeface="Times New Roman"/>
                <a:cs typeface="Times New Roman"/>
                <a:sym typeface="Times New Roman"/>
              </a:rPr>
              <a:t>Unlike other GPS modules, it can do up to 5 location updates a second with 2.5m Horizontal position accuracy. The u-blox 6 positioning engine also boasts a Time-To-First-Fix (TTFF) of under 1 second.</a:t>
            </a:r>
            <a:endParaRPr i="1" sz="1700">
              <a:solidFill>
                <a:schemeClr val="dk1"/>
              </a:solidFill>
              <a:latin typeface="Times New Roman"/>
              <a:ea typeface="Times New Roman"/>
              <a:cs typeface="Times New Roman"/>
              <a:sym typeface="Times New Roman"/>
            </a:endParaRPr>
          </a:p>
          <a:p>
            <a:pPr indent="0" lvl="0" marL="114300" rtl="0" algn="just">
              <a:lnSpc>
                <a:spcPct val="140000"/>
              </a:lnSpc>
              <a:spcBef>
                <a:spcPts val="360"/>
              </a:spcBef>
              <a:spcAft>
                <a:spcPts val="0"/>
              </a:spcAft>
              <a:buClr>
                <a:schemeClr val="dk1"/>
              </a:buClr>
              <a:buSzPts val="977"/>
              <a:buFont typeface="Arial"/>
              <a:buNone/>
            </a:pPr>
            <a:r>
              <a:rPr i="1" lang="en" sz="1700">
                <a:solidFill>
                  <a:schemeClr val="dk1"/>
                </a:solidFill>
                <a:latin typeface="Times New Roman"/>
                <a:ea typeface="Times New Roman"/>
                <a:cs typeface="Times New Roman"/>
                <a:sym typeface="Times New Roman"/>
              </a:rPr>
              <a:t>One of the best features the chip provides is Power Save Mode(PSM). It allows a reduction in system power consumption by selectively switching parts of the receiver ON and OFF. This dramatically reduces power consumption of the module to just 11mA making it suitable for power sensitive applications like GPS wristwatch.</a:t>
            </a:r>
            <a:endParaRPr i="1" sz="1700">
              <a:solidFill>
                <a:schemeClr val="dk1"/>
              </a:solidFill>
              <a:latin typeface="Times New Roman"/>
              <a:ea typeface="Times New Roman"/>
              <a:cs typeface="Times New Roman"/>
              <a:sym typeface="Times New Roman"/>
            </a:endParaRPr>
          </a:p>
        </p:txBody>
      </p:sp>
      <p:sp>
        <p:nvSpPr>
          <p:cNvPr id="108" name="Google Shape;108;p1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
        <p:nvSpPr>
          <p:cNvPr id="109" name="Google Shape;109;p17"/>
          <p:cNvSpPr txBox="1"/>
          <p:nvPr/>
        </p:nvSpPr>
        <p:spPr>
          <a:xfrm>
            <a:off x="152400" y="1524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
        <p:nvSpPr>
          <p:cNvPr id="110" name="Google Shape;110;p17"/>
          <p:cNvSpPr txBox="1"/>
          <p:nvPr/>
        </p:nvSpPr>
        <p:spPr>
          <a:xfrm>
            <a:off x="304800" y="3048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type="ctrTitle"/>
          </p:nvPr>
        </p:nvSpPr>
        <p:spPr>
          <a:xfrm>
            <a:off x="1175150" y="237375"/>
            <a:ext cx="7307700" cy="766500"/>
          </a:xfrm>
          <a:prstGeom prst="rect">
            <a:avLst/>
          </a:prstGeom>
        </p:spPr>
        <p:txBody>
          <a:bodyPr anchorCtr="0" anchor="ctr" bIns="34275" lIns="68575" spcFirstLastPara="1" rIns="68575" wrap="square" tIns="34275">
            <a:normAutofit fontScale="90000"/>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Hardware Overview of NEO-6M GPS Module</a:t>
            </a:r>
            <a:endParaRPr b="1" i="1">
              <a:solidFill>
                <a:schemeClr val="dk1"/>
              </a:solidFill>
              <a:latin typeface="Times New Roman"/>
              <a:ea typeface="Times New Roman"/>
              <a:cs typeface="Times New Roman"/>
              <a:sym typeface="Times New Roman"/>
            </a:endParaRPr>
          </a:p>
        </p:txBody>
      </p:sp>
      <p:sp>
        <p:nvSpPr>
          <p:cNvPr id="116" name="Google Shape;116;p18"/>
          <p:cNvSpPr txBox="1"/>
          <p:nvPr>
            <p:ph idx="1" type="subTitle"/>
          </p:nvPr>
        </p:nvSpPr>
        <p:spPr>
          <a:xfrm>
            <a:off x="879575" y="1680575"/>
            <a:ext cx="5318700" cy="36375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i="1" lang="en" sz="1800">
                <a:solidFill>
                  <a:schemeClr val="dk1"/>
                </a:solidFill>
                <a:latin typeface="Times New Roman"/>
                <a:ea typeface="Times New Roman"/>
                <a:cs typeface="Times New Roman"/>
                <a:sym typeface="Times New Roman"/>
              </a:rPr>
              <a:t>At the heart of the module is a NEO-6M GPS chip from u-blox. The chip measures less than the size of a postage stamp but packs a surprising amount of features into its little frame.</a:t>
            </a:r>
            <a:endParaRPr i="1" sz="18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rPr i="1" lang="en" sz="1800">
                <a:solidFill>
                  <a:schemeClr val="dk1"/>
                </a:solidFill>
                <a:latin typeface="Times New Roman"/>
                <a:ea typeface="Times New Roman"/>
                <a:cs typeface="Times New Roman"/>
                <a:sym typeface="Times New Roman"/>
              </a:rPr>
              <a:t>It can track up to 22 satellites on 50 channels and achieves the industry’s highest level of sensitivity i.e. -161 dB tracking, while consuming only 45mA supply current. Unlike other GPS modules, it can do up to 5 location updates a second with 2.5m Horizontal position accuracy. </a:t>
            </a:r>
            <a:endParaRPr i="1" sz="1800">
              <a:solidFill>
                <a:schemeClr val="dk1"/>
              </a:solidFill>
              <a:latin typeface="Times New Roman"/>
              <a:ea typeface="Times New Roman"/>
              <a:cs typeface="Times New Roman"/>
              <a:sym typeface="Times New Roman"/>
            </a:endParaRPr>
          </a:p>
        </p:txBody>
      </p:sp>
      <p:pic>
        <p:nvPicPr>
          <p:cNvPr id="117" name="Google Shape;117;p18"/>
          <p:cNvPicPr preferRelativeResize="0"/>
          <p:nvPr/>
        </p:nvPicPr>
        <p:blipFill rotWithShape="1">
          <a:blip r:embed="rId3">
            <a:alphaModFix/>
          </a:blip>
          <a:srcRect b="8201" l="26571" r="35716" t="27019"/>
          <a:stretch/>
        </p:blipFill>
        <p:spPr>
          <a:xfrm>
            <a:off x="6365700" y="1734100"/>
            <a:ext cx="2778302" cy="2684526"/>
          </a:xfrm>
          <a:prstGeom prst="rect">
            <a:avLst/>
          </a:prstGeom>
          <a:noFill/>
          <a:ln>
            <a:noFill/>
          </a:ln>
        </p:spPr>
      </p:pic>
      <p:sp>
        <p:nvSpPr>
          <p:cNvPr id="118" name="Google Shape;118;p18"/>
          <p:cNvSpPr txBox="1"/>
          <p:nvPr/>
        </p:nvSpPr>
        <p:spPr>
          <a:xfrm>
            <a:off x="1211525" y="1095913"/>
            <a:ext cx="2837400" cy="492600"/>
          </a:xfrm>
          <a:prstGeom prst="rect">
            <a:avLst/>
          </a:prstGeom>
          <a:noFill/>
          <a:ln>
            <a:noFill/>
          </a:ln>
        </p:spPr>
        <p:txBody>
          <a:bodyPr anchorCtr="0" anchor="t" bIns="91425" lIns="91425" spcFirstLastPara="1" rIns="91425" wrap="square" tIns="91425">
            <a:spAutoFit/>
          </a:bodyPr>
          <a:lstStyle/>
          <a:p>
            <a:pPr indent="0" lvl="0" marL="0" rtl="0" algn="just">
              <a:lnSpc>
                <a:spcPct val="120000"/>
              </a:lnSpc>
              <a:spcBef>
                <a:spcPts val="400"/>
              </a:spcBef>
              <a:spcAft>
                <a:spcPts val="0"/>
              </a:spcAft>
              <a:buNone/>
            </a:pPr>
            <a:r>
              <a:rPr b="1" i="1" lang="en" sz="2000">
                <a:solidFill>
                  <a:schemeClr val="dk1"/>
                </a:solidFill>
                <a:latin typeface="Times New Roman"/>
                <a:ea typeface="Times New Roman"/>
                <a:cs typeface="Times New Roman"/>
                <a:sym typeface="Times New Roman"/>
              </a:rPr>
              <a:t>NEO-6M GPS Chip</a:t>
            </a:r>
            <a:endParaRPr b="1" sz="17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022 Unit 5-Master (1)">
  <a:themeElements>
    <a:clrScheme name="Red Violet">
      <a:dk1>
        <a:srgbClr val="000000"/>
      </a:dk1>
      <a:lt1>
        <a:srgbClr val="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